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D4104E0-2405-4545-870E-BB4706FDC931}"/>
    <pc:docChg chg="modSld">
      <pc:chgData name="奥田陽子" userId="5bf8eb3d-eb6b-4939-b4ac-48d545c81564" providerId="ADAL" clId="{CD4104E0-2405-4545-870E-BB4706FDC931}" dt="2024-11-01T00:55:48.213" v="6" actId="20577"/>
      <pc:docMkLst>
        <pc:docMk/>
      </pc:docMkLst>
      <pc:sldChg chg="modSp mod">
        <pc:chgData name="奥田陽子" userId="5bf8eb3d-eb6b-4939-b4ac-48d545c81564" providerId="ADAL" clId="{CD4104E0-2405-4545-870E-BB4706FDC931}" dt="2024-11-01T00:55:48.213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CD4104E0-2405-4545-870E-BB4706FDC931}" dt="2024-11-01T00:55:48.213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361F355-FF6F-4D75-8D5A-58806188E40C}"/>
    <pc:docChg chg="modSld">
      <pc:chgData name="奥田陽子" userId="5bf8eb3d-eb6b-4939-b4ac-48d545c81564" providerId="ADAL" clId="{1361F355-FF6F-4D75-8D5A-58806188E40C}" dt="2024-10-16T11:44:39.900" v="4" actId="20577"/>
      <pc:docMkLst>
        <pc:docMk/>
      </pc:docMkLst>
      <pc:sldChg chg="modSp mod">
        <pc:chgData name="奥田陽子" userId="5bf8eb3d-eb6b-4939-b4ac-48d545c81564" providerId="ADAL" clId="{1361F355-FF6F-4D75-8D5A-58806188E40C}" dt="2024-10-16T11:44:39.900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1361F355-FF6F-4D75-8D5A-58806188E40C}" dt="2024-10-16T11:44:39.900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C6D36E7A-CA45-4E9B-A578-BB33B1EEB6CF}"/>
    <pc:docChg chg="modSld">
      <pc:chgData name="寺田 勝也" userId="8c59538c-4358-4eb0-84dd-2e7cb114f0dc" providerId="ADAL" clId="{C6D36E7A-CA45-4E9B-A578-BB33B1EEB6CF}" dt="2024-10-02T09:39:27.335" v="12" actId="20577"/>
      <pc:docMkLst>
        <pc:docMk/>
      </pc:docMkLst>
      <pc:sldChg chg="modSp mod">
        <pc:chgData name="寺田 勝也" userId="8c59538c-4358-4eb0-84dd-2e7cb114f0dc" providerId="ADAL" clId="{C6D36E7A-CA45-4E9B-A578-BB33B1EEB6CF}" dt="2024-10-02T09:39:27.335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C6D36E7A-CA45-4E9B-A578-BB33B1EEB6CF}" dt="2024-10-02T09:39:27.335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666C5-E860-448E-9D3A-DC256A0A0FF6}">
  <ds:schemaRefs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98</cp:revision>
  <dcterms:created xsi:type="dcterms:W3CDTF">2022-02-20T16:12:08Z</dcterms:created>
  <dcterms:modified xsi:type="dcterms:W3CDTF">2024-11-01T00:55:53Z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