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363786F4-FF3B-42DC-80C6-CDEC47EE27BB}"/>
    <pc:docChg chg="modSld">
      <pc:chgData name="奥田陽子" userId="5bf8eb3d-eb6b-4939-b4ac-48d545c81564" providerId="ADAL" clId="{363786F4-FF3B-42DC-80C6-CDEC47EE27BB}" dt="2024-11-01T00:55:22.048" v="8" actId="20577"/>
      <pc:docMkLst>
        <pc:docMk/>
      </pc:docMkLst>
      <pc:sldChg chg="modSp mod">
        <pc:chgData name="奥田陽子" userId="5bf8eb3d-eb6b-4939-b4ac-48d545c81564" providerId="ADAL" clId="{363786F4-FF3B-42DC-80C6-CDEC47EE27BB}" dt="2024-11-01T00:55:22.048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363786F4-FF3B-42DC-80C6-CDEC47EE27BB}" dt="2024-11-01T00:55:22.048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2B13890-66F7-4639-8AC8-AB4921EBFFCC}"/>
    <pc:docChg chg="modSld">
      <pc:chgData name="奥田陽子" userId="5bf8eb3d-eb6b-4939-b4ac-48d545c81564" providerId="ADAL" clId="{D2B13890-66F7-4639-8AC8-AB4921EBFFCC}" dt="2023-11-28T04:51:43.481" v="4"/>
      <pc:docMkLst>
        <pc:docMk/>
      </pc:docMkLst>
      <pc:sldChg chg="modSp mod">
        <pc:chgData name="奥田陽子" userId="5bf8eb3d-eb6b-4939-b4ac-48d545c81564" providerId="ADAL" clId="{D2B13890-66F7-4639-8AC8-AB4921EBFFCC}" dt="2023-11-28T04:51:43.481" v="4"/>
        <pc:sldMkLst>
          <pc:docMk/>
          <pc:sldMk cId="197685522" sldId="263"/>
        </pc:sldMkLst>
        <pc:spChg chg="mod">
          <ac:chgData name="奥田陽子" userId="5bf8eb3d-eb6b-4939-b4ac-48d545c81564" providerId="ADAL" clId="{D2B13890-66F7-4639-8AC8-AB4921EBFFCC}" dt="2023-11-28T04:51:43.481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DACCFB1-D89B-42A5-8B46-865FB575DC21}"/>
    <pc:docChg chg="modSld">
      <pc:chgData name="奥田陽子" userId="5bf8eb3d-eb6b-4939-b4ac-48d545c81564" providerId="ADAL" clId="{ADACCFB1-D89B-42A5-8B46-865FB575DC21}" dt="2023-10-26T06:46:09.339" v="8" actId="20577"/>
      <pc:docMkLst>
        <pc:docMk/>
      </pc:docMkLst>
      <pc:sldChg chg="modSp mod">
        <pc:chgData name="奥田陽子" userId="5bf8eb3d-eb6b-4939-b4ac-48d545c81564" providerId="ADAL" clId="{ADACCFB1-D89B-42A5-8B46-865FB575DC21}" dt="2023-10-26T06:46:09.33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ADACCFB1-D89B-42A5-8B46-865FB575DC21}" dt="2023-10-26T06:46:09.33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80D47D41-58C8-49E6-ACF9-A2BB1E0B606E}"/>
    <pc:docChg chg="modSld">
      <pc:chgData name="寺田 勝也" userId="8c59538c-4358-4eb0-84dd-2e7cb114f0dc" providerId="ADAL" clId="{80D47D41-58C8-49E6-ACF9-A2BB1E0B606E}" dt="2024-10-02T09:36:33.755" v="14" actId="20577"/>
      <pc:docMkLst>
        <pc:docMk/>
      </pc:docMkLst>
      <pc:sldChg chg="modSp mod">
        <pc:chgData name="寺田 勝也" userId="8c59538c-4358-4eb0-84dd-2e7cb114f0dc" providerId="ADAL" clId="{80D47D41-58C8-49E6-ACF9-A2BB1E0B606E}" dt="2024-10-02T09:36:33.755" v="14" actId="20577"/>
        <pc:sldMkLst>
          <pc:docMk/>
          <pc:sldMk cId="197685522" sldId="263"/>
        </pc:sldMkLst>
        <pc:spChg chg="mod">
          <ac:chgData name="寺田 勝也" userId="8c59538c-4358-4eb0-84dd-2e7cb114f0dc" providerId="ADAL" clId="{80D47D41-58C8-49E6-ACF9-A2BB1E0B606E}" dt="2024-10-02T09:36:33.755" v="14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F2258EEF-BF55-44FE-87D7-CE20DDBDD482}"/>
    <pc:docChg chg="modSld">
      <pc:chgData name="奥田陽子" userId="5bf8eb3d-eb6b-4939-b4ac-48d545c81564" providerId="ADAL" clId="{F2258EEF-BF55-44FE-87D7-CE20DDBDD482}" dt="2024-08-06T05:19:18.222" v="25" actId="20577"/>
      <pc:docMkLst>
        <pc:docMk/>
      </pc:docMkLst>
      <pc:sldChg chg="modSp mod">
        <pc:chgData name="奥田陽子" userId="5bf8eb3d-eb6b-4939-b4ac-48d545c81564" providerId="ADAL" clId="{F2258EEF-BF55-44FE-87D7-CE20DDBDD482}" dt="2024-08-06T05:19:18.222" v="25" actId="20577"/>
        <pc:sldMkLst>
          <pc:docMk/>
          <pc:sldMk cId="197685522" sldId="263"/>
        </pc:sldMkLst>
        <pc:spChg chg="mod">
          <ac:chgData name="奥田陽子" userId="5bf8eb3d-eb6b-4939-b4ac-48d545c81564" providerId="ADAL" clId="{F2258EEF-BF55-44FE-87D7-CE20DDBDD482}" dt="2024-08-06T05:19:18.222" v="2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9BF9F36F-5ADD-4EFE-ACB8-373FD49EFB91}"/>
    <pc:docChg chg="modSld">
      <pc:chgData name="奥田陽子" userId="5bf8eb3d-eb6b-4939-b4ac-48d545c81564" providerId="ADAL" clId="{9BF9F36F-5ADD-4EFE-ACB8-373FD49EFB91}" dt="2024-07-24T03:09:52.071" v="8" actId="20577"/>
      <pc:docMkLst>
        <pc:docMk/>
      </pc:docMkLst>
      <pc:sldChg chg="modSp mod">
        <pc:chgData name="奥田陽子" userId="5bf8eb3d-eb6b-4939-b4ac-48d545c81564" providerId="ADAL" clId="{9BF9F36F-5ADD-4EFE-ACB8-373FD49EFB91}" dt="2024-07-24T03:09:52.071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9BF9F36F-5ADD-4EFE-ACB8-373FD49EFB91}" dt="2024-07-24T03:09:52.071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FA70A1A-16DF-4D9C-91AE-82A9C6C0D5F9}"/>
    <pc:docChg chg="modSld">
      <pc:chgData name="奥田陽子" userId="5bf8eb3d-eb6b-4939-b4ac-48d545c81564" providerId="ADAL" clId="{DFA70A1A-16DF-4D9C-91AE-82A9C6C0D5F9}" dt="2024-10-16T11:43:08.142" v="9" actId="20577"/>
      <pc:docMkLst>
        <pc:docMk/>
      </pc:docMkLst>
      <pc:sldChg chg="modSp mod">
        <pc:chgData name="奥田陽子" userId="5bf8eb3d-eb6b-4939-b4ac-48d545c81564" providerId="ADAL" clId="{DFA70A1A-16DF-4D9C-91AE-82A9C6C0D5F9}" dt="2024-10-16T11:43:08.142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DFA70A1A-16DF-4D9C-91AE-82A9C6C0D5F9}" dt="2024-10-16T11:42:59.052" v="4" actId="20577"/>
          <ac:spMkLst>
            <pc:docMk/>
            <pc:sldMk cId="197685522" sldId="263"/>
            <ac:spMk id="18" creationId="{666AC6CE-B028-447C-D0AC-DC9D36A2CF93}"/>
          </ac:spMkLst>
        </pc:spChg>
        <pc:spChg chg="mod">
          <ac:chgData name="奥田陽子" userId="5bf8eb3d-eb6b-4939-b4ac-48d545c81564" providerId="ADAL" clId="{DFA70A1A-16DF-4D9C-91AE-82A9C6C0D5F9}" dt="2024-10-16T11:43:08.142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A6321CC5-9FB5-4A5E-8CBB-6A077DB3EFEF}"/>
    <pc:docChg chg="modSld">
      <pc:chgData name="寺田 勝也" userId="8c59538c-4358-4eb0-84dd-2e7cb114f0dc" providerId="ADAL" clId="{A6321CC5-9FB5-4A5E-8CBB-6A077DB3EFEF}" dt="2024-06-06T12:26:18.162" v="7" actId="20577"/>
      <pc:docMkLst>
        <pc:docMk/>
      </pc:docMkLst>
      <pc:sldChg chg="modSp mod">
        <pc:chgData name="寺田 勝也" userId="8c59538c-4358-4eb0-84dd-2e7cb114f0dc" providerId="ADAL" clId="{A6321CC5-9FB5-4A5E-8CBB-6A077DB3EFEF}" dt="2024-06-06T12:26:18.162" v="7" actId="20577"/>
        <pc:sldMkLst>
          <pc:docMk/>
          <pc:sldMk cId="197685522" sldId="263"/>
        </pc:sldMkLst>
        <pc:spChg chg="mod">
          <ac:chgData name="寺田 勝也" userId="8c59538c-4358-4eb0-84dd-2e7cb114f0dc" providerId="ADAL" clId="{A6321CC5-9FB5-4A5E-8CBB-6A077DB3EFEF}" dt="2024-06-06T12:26:18.162" v="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/>
                  <a:t>５　</a:t>
                </a:r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7D0F8-FB8F-42E4-895E-CD64AC739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F00292-03E5-48AC-A29E-D9C495AF22A8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aa497eed-f72d-442f-adf5-cc88fbf9cce6"/>
    <ds:schemaRef ds:uri="ccc50300-c016-41b3-baf7-1f053ea3de5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53</Words>
  <Application>Microsoft Office PowerPoint</Application>
  <PresentationFormat>A4 210 x 297 mm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106</cp:revision>
  <dcterms:created xsi:type="dcterms:W3CDTF">2022-02-20T16:12:08Z</dcterms:created>
  <dcterms:modified xsi:type="dcterms:W3CDTF">2024-11-01T00:55:24Z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