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32" d="100"/>
          <a:sy n="32" d="100"/>
        </p:scale>
        <p:origin x="11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5EEC1173-BECE-40C4-9410-75B0FF2A275E}"/>
    <pc:docChg chg="modSld">
      <pc:chgData name="寺田 勝也" userId="8c59538c-4358-4eb0-84dd-2e7cb114f0dc" providerId="ADAL" clId="{5EEC1173-BECE-40C4-9410-75B0FF2A275E}" dt="2024-10-02T09:24:08.183" v="13" actId="20577"/>
      <pc:docMkLst>
        <pc:docMk/>
      </pc:docMkLst>
      <pc:sldChg chg="modSp mod">
        <pc:chgData name="寺田 勝也" userId="8c59538c-4358-4eb0-84dd-2e7cb114f0dc" providerId="ADAL" clId="{5EEC1173-BECE-40C4-9410-75B0FF2A275E}" dt="2024-10-02T09:24:08.183" v="13" actId="20577"/>
        <pc:sldMkLst>
          <pc:docMk/>
          <pc:sldMk cId="2481260732" sldId="340"/>
        </pc:sldMkLst>
        <pc:spChg chg="mod">
          <ac:chgData name="寺田 勝也" userId="8c59538c-4358-4eb0-84dd-2e7cb114f0dc" providerId="ADAL" clId="{5EEC1173-BECE-40C4-9410-75B0FF2A275E}" dt="2024-10-02T09:24:08.183" v="1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BC9718D1-E44E-4684-9D19-9F7A4B50EC6D}"/>
    <pc:docChg chg="modSld">
      <pc:chgData name="奥田陽子" userId="5bf8eb3d-eb6b-4939-b4ac-48d545c81564" providerId="ADAL" clId="{BC9718D1-E44E-4684-9D19-9F7A4B50EC6D}" dt="2024-10-16T11:29:23.994" v="4" actId="20577"/>
      <pc:docMkLst>
        <pc:docMk/>
      </pc:docMkLst>
      <pc:sldChg chg="modSp mod">
        <pc:chgData name="奥田陽子" userId="5bf8eb3d-eb6b-4939-b4ac-48d545c81564" providerId="ADAL" clId="{BC9718D1-E44E-4684-9D19-9F7A4B50EC6D}" dt="2024-10-16T11:29:23.994" v="4" actId="20577"/>
        <pc:sldMkLst>
          <pc:docMk/>
          <pc:sldMk cId="2481260732" sldId="340"/>
        </pc:sldMkLst>
        <pc:spChg chg="mod">
          <ac:chgData name="奥田陽子" userId="5bf8eb3d-eb6b-4939-b4ac-48d545c81564" providerId="ADAL" clId="{BC9718D1-E44E-4684-9D19-9F7A4B50EC6D}" dt="2024-10-16T11:29:23.994" v="4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81459A04-14A6-4D84-A987-A079930CADFF}"/>
    <pc:docChg chg="modSld">
      <pc:chgData name="奥田陽子" userId="5bf8eb3d-eb6b-4939-b4ac-48d545c81564" providerId="ADAL" clId="{81459A04-14A6-4D84-A987-A079930CADFF}" dt="2024-07-24T03:07:40.696" v="8" actId="20577"/>
      <pc:docMkLst>
        <pc:docMk/>
      </pc:docMkLst>
      <pc:sldChg chg="modSp mod">
        <pc:chgData name="奥田陽子" userId="5bf8eb3d-eb6b-4939-b4ac-48d545c81564" providerId="ADAL" clId="{81459A04-14A6-4D84-A987-A079930CADFF}" dt="2024-07-24T03:07:40.696" v="8" actId="20577"/>
        <pc:sldMkLst>
          <pc:docMk/>
          <pc:sldMk cId="2481260732" sldId="340"/>
        </pc:sldMkLst>
        <pc:spChg chg="mod">
          <ac:chgData name="奥田陽子" userId="5bf8eb3d-eb6b-4939-b4ac-48d545c81564" providerId="ADAL" clId="{81459A04-14A6-4D84-A987-A079930CADFF}" dt="2024-07-24T03:07:40.696" v="8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2F056D65-310E-4A78-B613-78C2EECC9CA5}"/>
    <pc:docChg chg="modSld">
      <pc:chgData name="奥田陽子" userId="5bf8eb3d-eb6b-4939-b4ac-48d545c81564" providerId="ADAL" clId="{2F056D65-310E-4A78-B613-78C2EECC9CA5}" dt="2024-11-01T00:37:19.578" v="3" actId="20577"/>
      <pc:docMkLst>
        <pc:docMk/>
      </pc:docMkLst>
      <pc:sldChg chg="modSp mod">
        <pc:chgData name="奥田陽子" userId="5bf8eb3d-eb6b-4939-b4ac-48d545c81564" providerId="ADAL" clId="{2F056D65-310E-4A78-B613-78C2EECC9CA5}" dt="2024-11-01T00:37:19.578" v="3" actId="20577"/>
        <pc:sldMkLst>
          <pc:docMk/>
          <pc:sldMk cId="2481260732" sldId="340"/>
        </pc:sldMkLst>
        <pc:spChg chg="mod">
          <ac:chgData name="奥田陽子" userId="5bf8eb3d-eb6b-4939-b4ac-48d545c81564" providerId="ADAL" clId="{2F056D65-310E-4A78-B613-78C2EECC9CA5}" dt="2024-11-01T00:37:19.578" v="3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7FBD302B-0AF6-4F3C-B67C-FEABA40CFF25}"/>
    <pc:docChg chg="modSld">
      <pc:chgData name="奥田陽子" userId="5bf8eb3d-eb6b-4939-b4ac-48d545c81564" providerId="ADAL" clId="{7FBD302B-0AF6-4F3C-B67C-FEABA40CFF25}" dt="2024-08-06T05:10:30.982" v="11" actId="20577"/>
      <pc:docMkLst>
        <pc:docMk/>
      </pc:docMkLst>
      <pc:sldChg chg="modSp mod">
        <pc:chgData name="奥田陽子" userId="5bf8eb3d-eb6b-4939-b4ac-48d545c81564" providerId="ADAL" clId="{7FBD302B-0AF6-4F3C-B67C-FEABA40CFF25}" dt="2024-08-06T05:10:30.982" v="11" actId="20577"/>
        <pc:sldMkLst>
          <pc:docMk/>
          <pc:sldMk cId="2481260732" sldId="340"/>
        </pc:sldMkLst>
        <pc:spChg chg="mod">
          <ac:chgData name="奥田陽子" userId="5bf8eb3d-eb6b-4939-b4ac-48d545c81564" providerId="ADAL" clId="{7FBD302B-0AF6-4F3C-B67C-FEABA40CFF25}" dt="2024-08-06T05:10:30.982" v="11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525E49D4-94BE-4562-8132-9B0EB4EB12E2}"/>
    <pc:docChg chg="modSld">
      <pc:chgData name="奥田陽子" userId="5bf8eb3d-eb6b-4939-b4ac-48d545c81564" providerId="ADAL" clId="{525E49D4-94BE-4562-8132-9B0EB4EB12E2}" dt="2024-11-12T10:43:39.935" v="19" actId="20577"/>
      <pc:docMkLst>
        <pc:docMk/>
      </pc:docMkLst>
      <pc:sldChg chg="modSp mod">
        <pc:chgData name="奥田陽子" userId="5bf8eb3d-eb6b-4939-b4ac-48d545c81564" providerId="ADAL" clId="{525E49D4-94BE-4562-8132-9B0EB4EB12E2}" dt="2024-11-12T10:43:39.935" v="19" actId="20577"/>
        <pc:sldMkLst>
          <pc:docMk/>
          <pc:sldMk cId="2481260732" sldId="340"/>
        </pc:sldMkLst>
        <pc:spChg chg="mod">
          <ac:chgData name="奥田陽子" userId="5bf8eb3d-eb6b-4939-b4ac-48d545c81564" providerId="ADAL" clId="{525E49D4-94BE-4562-8132-9B0EB4EB12E2}" dt="2024-11-12T10:43:39.935" v="19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奥田陽子" userId="5bf8eb3d-eb6b-4939-b4ac-48d545c81564" providerId="ADAL" clId="{3B63C88F-EBCC-4E31-87B7-61CCE82275B5}"/>
    <pc:docChg chg="modSld">
      <pc:chgData name="奥田陽子" userId="5bf8eb3d-eb6b-4939-b4ac-48d545c81564" providerId="ADAL" clId="{3B63C88F-EBCC-4E31-87B7-61CCE82275B5}" dt="2024-08-28T02:52:47.460" v="7" actId="20577"/>
      <pc:docMkLst>
        <pc:docMk/>
      </pc:docMkLst>
      <pc:sldChg chg="modSp mod">
        <pc:chgData name="奥田陽子" userId="5bf8eb3d-eb6b-4939-b4ac-48d545c81564" providerId="ADAL" clId="{3B63C88F-EBCC-4E31-87B7-61CCE82275B5}" dt="2024-08-28T02:52:47.460" v="7" actId="20577"/>
        <pc:sldMkLst>
          <pc:docMk/>
          <pc:sldMk cId="2481260732" sldId="340"/>
        </pc:sldMkLst>
        <pc:spChg chg="mod">
          <ac:chgData name="奥田陽子" userId="5bf8eb3d-eb6b-4939-b4ac-48d545c81564" providerId="ADAL" clId="{3B63C88F-EBCC-4E31-87B7-61CCE82275B5}" dt="2024-08-28T02:52:47.460" v="7" actId="20577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  <pc:docChgLst>
    <pc:chgData name="寺田 勝也" userId="8c59538c-4358-4eb0-84dd-2e7cb114f0dc" providerId="ADAL" clId="{96C49E57-EE50-4ACC-A460-CA75DB01EEBD}"/>
    <pc:docChg chg="custSel modSld">
      <pc:chgData name="寺田 勝也" userId="8c59538c-4358-4eb0-84dd-2e7cb114f0dc" providerId="ADAL" clId="{96C49E57-EE50-4ACC-A460-CA75DB01EEBD}" dt="2024-08-07T01:32:01.434" v="0" actId="478"/>
      <pc:docMkLst>
        <pc:docMk/>
      </pc:docMkLst>
      <pc:sldChg chg="delSp mod">
        <pc:chgData name="寺田 勝也" userId="8c59538c-4358-4eb0-84dd-2e7cb114f0dc" providerId="ADAL" clId="{96C49E57-EE50-4ACC-A460-CA75DB01EEBD}" dt="2024-08-07T01:32:01.434" v="0" actId="478"/>
        <pc:sldMkLst>
          <pc:docMk/>
          <pc:sldMk cId="2481260732" sldId="340"/>
        </pc:sldMkLst>
        <pc:picChg chg="del">
          <ac:chgData name="寺田 勝也" userId="8c59538c-4358-4eb0-84dd-2e7cb114f0dc" providerId="ADAL" clId="{96C49E57-EE50-4ACC-A460-CA75DB01EEBD}" dt="2024-08-07T01:32:01.434" v="0" actId="478"/>
          <ac:picMkLst>
            <pc:docMk/>
            <pc:sldMk cId="2481260732" sldId="340"/>
            <ac:picMk id="14" creationId="{F75BC3B6-D901-4F7D-0662-E74066B402A8}"/>
          </ac:picMkLst>
        </pc:picChg>
      </pc:sldChg>
    </pc:docChg>
  </pc:docChgLst>
  <pc:docChgLst>
    <pc:chgData name="奥田陽子" userId="5bf8eb3d-eb6b-4939-b4ac-48d545c81564" providerId="ADAL" clId="{0091C470-90EE-42C4-B640-E3ED4095CDF0}"/>
    <pc:docChg chg="modSld">
      <pc:chgData name="奥田陽子" userId="5bf8eb3d-eb6b-4939-b4ac-48d545c81564" providerId="ADAL" clId="{0091C470-90EE-42C4-B640-E3ED4095CDF0}" dt="2023-11-28T04:25:02.403" v="4"/>
      <pc:docMkLst>
        <pc:docMk/>
      </pc:docMkLst>
      <pc:sldChg chg="modSp mod">
        <pc:chgData name="奥田陽子" userId="5bf8eb3d-eb6b-4939-b4ac-48d545c81564" providerId="ADAL" clId="{0091C470-90EE-42C4-B640-E3ED4095CDF0}" dt="2023-11-28T04:25:02.403" v="4"/>
        <pc:sldMkLst>
          <pc:docMk/>
          <pc:sldMk cId="2481260732" sldId="340"/>
        </pc:sldMkLst>
        <pc:spChg chg="mod">
          <ac:chgData name="奥田陽子" userId="5bf8eb3d-eb6b-4939-b4ac-48d545c81564" providerId="ADAL" clId="{0091C470-90EE-42C4-B640-E3ED4095CDF0}" dt="2023-11-28T04:25:02.403" v="4"/>
          <ac:spMkLst>
            <pc:docMk/>
            <pc:sldMk cId="2481260732" sldId="340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171928" y="3011307"/>
            <a:ext cx="4514142" cy="4416375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84565" y="3463686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2025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土</a:t>
              </a:r>
              <a:r>
                <a:rPr kumimoji="1" lang="en-US" altLang="ja-JP" sz="3600" b="1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BAF1BA-D4AE-4F62-B331-B5633CC9F7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71</cp:revision>
  <cp:lastPrinted>2023-04-22T05:57:36Z</cp:lastPrinted>
  <dcterms:created xsi:type="dcterms:W3CDTF">2022-02-20T16:12:08Z</dcterms:created>
  <dcterms:modified xsi:type="dcterms:W3CDTF">2024-11-12T10:43:41Z</dcterms:modified>
</cp:coreProperties>
</file>