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C10"/>
    <a:srgbClr val="E76E13"/>
    <a:srgbClr val="A40000"/>
    <a:srgbClr val="820000"/>
    <a:srgbClr val="500000"/>
    <a:srgbClr val="FF3300"/>
    <a:srgbClr val="F1B00D"/>
    <a:srgbClr val="E8247D"/>
    <a:srgbClr val="DE6B1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63" d="100"/>
          <a:sy n="63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10CF4AAF-F72C-44EE-8D99-A7A0B267F5D1}"/>
    <pc:docChg chg="modSld">
      <pc:chgData name="奥田陽子" userId="5bf8eb3d-eb6b-4939-b4ac-48d545c81564" providerId="ADAL" clId="{10CF4AAF-F72C-44EE-8D99-A7A0B267F5D1}" dt="2024-11-01T00:45:58.434" v="13" actId="20577"/>
      <pc:docMkLst>
        <pc:docMk/>
      </pc:docMkLst>
      <pc:sldChg chg="modSp mod">
        <pc:chgData name="奥田陽子" userId="5bf8eb3d-eb6b-4939-b4ac-48d545c81564" providerId="ADAL" clId="{10CF4AAF-F72C-44EE-8D99-A7A0B267F5D1}" dt="2024-11-01T00:45:58.434" v="13" actId="20577"/>
        <pc:sldMkLst>
          <pc:docMk/>
          <pc:sldMk cId="3685023599" sldId="340"/>
        </pc:sldMkLst>
        <pc:spChg chg="mod">
          <ac:chgData name="奥田陽子" userId="5bf8eb3d-eb6b-4939-b4ac-48d545c81564" providerId="ADAL" clId="{10CF4AAF-F72C-44EE-8D99-A7A0B267F5D1}" dt="2024-11-01T00:45:58.434" v="13" actId="20577"/>
          <ac:spMkLst>
            <pc:docMk/>
            <pc:sldMk cId="3685023599" sldId="340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2C2C3726-6E5F-46E5-A541-76625C95739F}"/>
    <pc:docChg chg="modSld">
      <pc:chgData name="奥田陽子" userId="5bf8eb3d-eb6b-4939-b4ac-48d545c81564" providerId="ADAL" clId="{2C2C3726-6E5F-46E5-A541-76625C95739F}" dt="2023-11-10T04:43:41.475" v="7" actId="20577"/>
      <pc:docMkLst>
        <pc:docMk/>
      </pc:docMkLst>
      <pc:sldChg chg="modSp mod">
        <pc:chgData name="奥田陽子" userId="5bf8eb3d-eb6b-4939-b4ac-48d545c81564" providerId="ADAL" clId="{2C2C3726-6E5F-46E5-A541-76625C95739F}" dt="2023-11-10T04:43:41.475" v="7" actId="20577"/>
        <pc:sldMkLst>
          <pc:docMk/>
          <pc:sldMk cId="3614745249" sldId="339"/>
        </pc:sldMkLst>
        <pc:spChg chg="mod">
          <ac:chgData name="奥田陽子" userId="5bf8eb3d-eb6b-4939-b4ac-48d545c81564" providerId="ADAL" clId="{2C2C3726-6E5F-46E5-A541-76625C95739F}" dt="2023-11-10T04:43:41.475" v="7" actId="20577"/>
          <ac:spMkLst>
            <pc:docMk/>
            <pc:sldMk cId="3614745249" sldId="339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EAC37278-F3FB-4A68-9681-2582DC0C2375}"/>
    <pc:docChg chg="modSld">
      <pc:chgData name="奥田陽子" userId="5bf8eb3d-eb6b-4939-b4ac-48d545c81564" providerId="ADAL" clId="{EAC37278-F3FB-4A68-9681-2582DC0C2375}" dt="2023-10-26T06:38:57.410" v="3" actId="20577"/>
      <pc:docMkLst>
        <pc:docMk/>
      </pc:docMkLst>
      <pc:sldChg chg="modSp mod">
        <pc:chgData name="奥田陽子" userId="5bf8eb3d-eb6b-4939-b4ac-48d545c81564" providerId="ADAL" clId="{EAC37278-F3FB-4A68-9681-2582DC0C2375}" dt="2023-10-26T06:38:57.410" v="3" actId="20577"/>
        <pc:sldMkLst>
          <pc:docMk/>
          <pc:sldMk cId="3614745249" sldId="339"/>
        </pc:sldMkLst>
        <pc:spChg chg="mod">
          <ac:chgData name="奥田陽子" userId="5bf8eb3d-eb6b-4939-b4ac-48d545c81564" providerId="ADAL" clId="{EAC37278-F3FB-4A68-9681-2582DC0C2375}" dt="2023-10-26T06:38:57.410" v="3" actId="20577"/>
          <ac:spMkLst>
            <pc:docMk/>
            <pc:sldMk cId="3614745249" sldId="339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98B5DF5F-FE5A-44E2-92CC-3E7A874ACDCE}"/>
    <pc:docChg chg="undo custSel addSld delSld modSld">
      <pc:chgData name="奥田陽子" userId="5bf8eb3d-eb6b-4939-b4ac-48d545c81564" providerId="ADAL" clId="{98B5DF5F-FE5A-44E2-92CC-3E7A874ACDCE}" dt="2024-06-07T02:08:51.274" v="31" actId="47"/>
      <pc:docMkLst>
        <pc:docMk/>
      </pc:docMkLst>
      <pc:sldChg chg="modSp add del mod">
        <pc:chgData name="奥田陽子" userId="5bf8eb3d-eb6b-4939-b4ac-48d545c81564" providerId="ADAL" clId="{98B5DF5F-FE5A-44E2-92CC-3E7A874ACDCE}" dt="2024-06-07T02:08:51.274" v="31" actId="47"/>
        <pc:sldMkLst>
          <pc:docMk/>
          <pc:sldMk cId="822179602" sldId="341"/>
        </pc:sldMkLst>
        <pc:picChg chg="mod">
          <ac:chgData name="奥田陽子" userId="5bf8eb3d-eb6b-4939-b4ac-48d545c81564" providerId="ADAL" clId="{98B5DF5F-FE5A-44E2-92CC-3E7A874ACDCE}" dt="2024-06-07T02:07:43.275" v="4" actId="1076"/>
          <ac:picMkLst>
            <pc:docMk/>
            <pc:sldMk cId="822179602" sldId="341"/>
            <ac:picMk id="3" creationId="{43E44AAB-E99A-399E-D14A-7DA1F70BE306}"/>
          </ac:picMkLst>
        </pc:picChg>
      </pc:sldChg>
    </pc:docChg>
  </pc:docChgLst>
  <pc:docChgLst>
    <pc:chgData name="寺田 勝也" userId="8c59538c-4358-4eb0-84dd-2e7cb114f0dc" providerId="ADAL" clId="{44D43F7F-2EBF-495F-80CC-1AFB2ECC552D}"/>
    <pc:docChg chg="modSld">
      <pc:chgData name="寺田 勝也" userId="8c59538c-4358-4eb0-84dd-2e7cb114f0dc" providerId="ADAL" clId="{44D43F7F-2EBF-495F-80CC-1AFB2ECC552D}" dt="2024-10-02T09:32:09.630" v="8" actId="20577"/>
      <pc:docMkLst>
        <pc:docMk/>
      </pc:docMkLst>
      <pc:sldChg chg="modSp mod">
        <pc:chgData name="寺田 勝也" userId="8c59538c-4358-4eb0-84dd-2e7cb114f0dc" providerId="ADAL" clId="{44D43F7F-2EBF-495F-80CC-1AFB2ECC552D}" dt="2024-10-02T09:32:09.630" v="8" actId="20577"/>
        <pc:sldMkLst>
          <pc:docMk/>
          <pc:sldMk cId="3685023599" sldId="340"/>
        </pc:sldMkLst>
        <pc:spChg chg="mod">
          <ac:chgData name="寺田 勝也" userId="8c59538c-4358-4eb0-84dd-2e7cb114f0dc" providerId="ADAL" clId="{44D43F7F-2EBF-495F-80CC-1AFB2ECC552D}" dt="2024-10-02T09:32:09.630" v="8" actId="20577"/>
          <ac:spMkLst>
            <pc:docMk/>
            <pc:sldMk cId="3685023599" sldId="340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DBF07F8B-2D4E-48A9-B889-4B29CA426D8E}"/>
    <pc:docChg chg="modSld">
      <pc:chgData name="奥田陽子" userId="5bf8eb3d-eb6b-4939-b4ac-48d545c81564" providerId="ADAL" clId="{DBF07F8B-2D4E-48A9-B889-4B29CA426D8E}" dt="2023-11-28T04:23:35.817" v="4"/>
      <pc:docMkLst>
        <pc:docMk/>
      </pc:docMkLst>
      <pc:sldChg chg="modSp mod">
        <pc:chgData name="奥田陽子" userId="5bf8eb3d-eb6b-4939-b4ac-48d545c81564" providerId="ADAL" clId="{DBF07F8B-2D4E-48A9-B889-4B29CA426D8E}" dt="2023-11-28T04:23:35.817" v="4"/>
        <pc:sldMkLst>
          <pc:docMk/>
          <pc:sldMk cId="3614745249" sldId="339"/>
        </pc:sldMkLst>
        <pc:spChg chg="mod">
          <ac:chgData name="奥田陽子" userId="5bf8eb3d-eb6b-4939-b4ac-48d545c81564" providerId="ADAL" clId="{DBF07F8B-2D4E-48A9-B889-4B29CA426D8E}" dt="2023-11-28T04:23:35.817" v="4"/>
          <ac:spMkLst>
            <pc:docMk/>
            <pc:sldMk cId="3614745249" sldId="339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74EF4FA6-F1D3-4BC8-ABD1-18BF20EE479E}"/>
    <pc:docChg chg="modSld">
      <pc:chgData name="奥田陽子" userId="5bf8eb3d-eb6b-4939-b4ac-48d545c81564" providerId="ADAL" clId="{74EF4FA6-F1D3-4BC8-ABD1-18BF20EE479E}" dt="2024-11-12T01:42:10.563" v="9" actId="20577"/>
      <pc:docMkLst>
        <pc:docMk/>
      </pc:docMkLst>
      <pc:sldChg chg="modSp mod">
        <pc:chgData name="奥田陽子" userId="5bf8eb3d-eb6b-4939-b4ac-48d545c81564" providerId="ADAL" clId="{74EF4FA6-F1D3-4BC8-ABD1-18BF20EE479E}" dt="2024-11-12T01:42:10.563" v="9" actId="20577"/>
        <pc:sldMkLst>
          <pc:docMk/>
          <pc:sldMk cId="3685023599" sldId="340"/>
        </pc:sldMkLst>
        <pc:spChg chg="mod">
          <ac:chgData name="奥田陽子" userId="5bf8eb3d-eb6b-4939-b4ac-48d545c81564" providerId="ADAL" clId="{74EF4FA6-F1D3-4BC8-ABD1-18BF20EE479E}" dt="2024-11-12T01:42:10.563" v="9" actId="20577"/>
          <ac:spMkLst>
            <pc:docMk/>
            <pc:sldMk cId="3685023599" sldId="340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FE977B13-73C2-4420-B2AF-566C0A0ECEA1}"/>
    <pc:docChg chg="custSel modSld">
      <pc:chgData name="奥田陽子" userId="5bf8eb3d-eb6b-4939-b4ac-48d545c81564" providerId="ADAL" clId="{FE977B13-73C2-4420-B2AF-566C0A0ECEA1}" dt="2024-08-22T06:32:40.095" v="31"/>
      <pc:docMkLst>
        <pc:docMk/>
      </pc:docMkLst>
      <pc:sldChg chg="addSp delSp modSp mod">
        <pc:chgData name="奥田陽子" userId="5bf8eb3d-eb6b-4939-b4ac-48d545c81564" providerId="ADAL" clId="{FE977B13-73C2-4420-B2AF-566C0A0ECEA1}" dt="2024-08-22T06:32:40.095" v="31"/>
        <pc:sldMkLst>
          <pc:docMk/>
          <pc:sldMk cId="3685023599" sldId="340"/>
        </pc:sldMkLst>
        <pc:picChg chg="add del mod">
          <ac:chgData name="奥田陽子" userId="5bf8eb3d-eb6b-4939-b4ac-48d545c81564" providerId="ADAL" clId="{FE977B13-73C2-4420-B2AF-566C0A0ECEA1}" dt="2024-08-22T06:32:16.234" v="7" actId="21"/>
          <ac:picMkLst>
            <pc:docMk/>
            <pc:sldMk cId="3685023599" sldId="340"/>
            <ac:picMk id="5" creationId="{1A46D953-2FAC-87ED-1E3E-14FD03F1D6CA}"/>
          </ac:picMkLst>
        </pc:picChg>
        <pc:picChg chg="add del mod">
          <ac:chgData name="奥田陽子" userId="5bf8eb3d-eb6b-4939-b4ac-48d545c81564" providerId="ADAL" clId="{FE977B13-73C2-4420-B2AF-566C0A0ECEA1}" dt="2024-08-22T06:32:37.090" v="29" actId="21"/>
          <ac:picMkLst>
            <pc:docMk/>
            <pc:sldMk cId="3685023599" sldId="340"/>
            <ac:picMk id="6" creationId="{1A46D953-2FAC-87ED-1E3E-14FD03F1D6CA}"/>
          </ac:picMkLst>
        </pc:picChg>
        <pc:picChg chg="add mod">
          <ac:chgData name="奥田陽子" userId="5bf8eb3d-eb6b-4939-b4ac-48d545c81564" providerId="ADAL" clId="{FE977B13-73C2-4420-B2AF-566C0A0ECEA1}" dt="2024-08-22T06:32:40.095" v="31"/>
          <ac:picMkLst>
            <pc:docMk/>
            <pc:sldMk cId="3685023599" sldId="340"/>
            <ac:picMk id="7" creationId="{1A46D953-2FAC-87ED-1E3E-14FD03F1D6CA}"/>
          </ac:picMkLst>
        </pc:picChg>
        <pc:picChg chg="del">
          <ac:chgData name="奥田陽子" userId="5bf8eb3d-eb6b-4939-b4ac-48d545c81564" providerId="ADAL" clId="{FE977B13-73C2-4420-B2AF-566C0A0ECEA1}" dt="2024-08-22T06:32:39.054" v="30" actId="478"/>
          <ac:picMkLst>
            <pc:docMk/>
            <pc:sldMk cId="3685023599" sldId="340"/>
            <ac:picMk id="14" creationId="{0E9DA53D-BE88-45EA-7FF3-5BE4BE1421BF}"/>
          </ac:picMkLst>
        </pc:picChg>
      </pc:sldChg>
    </pc:docChg>
  </pc:docChgLst>
  <pc:docChgLst>
    <pc:chgData name="藤田 英里沙" userId="55fb1634-084b-4aa3-92eb-65b651078df8" providerId="ADAL" clId="{3E9468D3-010E-43CD-A36D-40ABFB3F7BB1}"/>
    <pc:docChg chg="undo custSel modSld">
      <pc:chgData name="藤田 英里沙" userId="55fb1634-084b-4aa3-92eb-65b651078df8" providerId="ADAL" clId="{3E9468D3-010E-43CD-A36D-40ABFB3F7BB1}" dt="2023-07-14T00:45:40.944" v="5" actId="1076"/>
      <pc:docMkLst>
        <pc:docMk/>
      </pc:docMkLst>
      <pc:sldChg chg="modSp mod">
        <pc:chgData name="藤田 英里沙" userId="55fb1634-084b-4aa3-92eb-65b651078df8" providerId="ADAL" clId="{3E9468D3-010E-43CD-A36D-40ABFB3F7BB1}" dt="2023-07-14T00:45:40.944" v="5" actId="1076"/>
        <pc:sldMkLst>
          <pc:docMk/>
          <pc:sldMk cId="3614745249" sldId="339"/>
        </pc:sldMkLst>
        <pc:spChg chg="mod">
          <ac:chgData name="藤田 英里沙" userId="55fb1634-084b-4aa3-92eb-65b651078df8" providerId="ADAL" clId="{3E9468D3-010E-43CD-A36D-40ABFB3F7BB1}" dt="2023-07-12T11:14:27.366" v="0" actId="20577"/>
          <ac:spMkLst>
            <pc:docMk/>
            <pc:sldMk cId="3614745249" sldId="339"/>
            <ac:spMk id="37" creationId="{9E768516-238C-4DB9-808C-08417A951D16}"/>
          </ac:spMkLst>
        </pc:spChg>
        <pc:picChg chg="mod modCrop">
          <ac:chgData name="藤田 英里沙" userId="55fb1634-084b-4aa3-92eb-65b651078df8" providerId="ADAL" clId="{3E9468D3-010E-43CD-A36D-40ABFB3F7BB1}" dt="2023-07-14T00:45:40.944" v="5" actId="1076"/>
          <ac:picMkLst>
            <pc:docMk/>
            <pc:sldMk cId="3614745249" sldId="339"/>
            <ac:picMk id="3" creationId="{43E44AAB-E99A-399E-D14A-7DA1F70BE306}"/>
          </ac:picMkLst>
        </pc:picChg>
      </pc:sldChg>
    </pc:docChg>
  </pc:docChgLst>
  <pc:docChgLst>
    <pc:chgData name="奥田陽子" userId="5bf8eb3d-eb6b-4939-b4ac-48d545c81564" providerId="ADAL" clId="{CB1CC325-E20F-446B-9D73-6FDFBA1D8955}"/>
    <pc:docChg chg="modSld">
      <pc:chgData name="奥田陽子" userId="5bf8eb3d-eb6b-4939-b4ac-48d545c81564" providerId="ADAL" clId="{CB1CC325-E20F-446B-9D73-6FDFBA1D8955}" dt="2024-07-24T03:11:35.575" v="12" actId="20577"/>
      <pc:docMkLst>
        <pc:docMk/>
      </pc:docMkLst>
    </pc:docChg>
  </pc:docChgLst>
  <pc:docChgLst>
    <pc:chgData name="奥田陽子" userId="5bf8eb3d-eb6b-4939-b4ac-48d545c81564" providerId="ADAL" clId="{C3E23BBE-E152-4A80-8577-4EF91FFD5F9A}"/>
    <pc:docChg chg="modSld">
      <pc:chgData name="奥田陽子" userId="5bf8eb3d-eb6b-4939-b4ac-48d545c81564" providerId="ADAL" clId="{C3E23BBE-E152-4A80-8577-4EF91FFD5F9A}" dt="2024-08-06T05:31:00.598" v="13" actId="20577"/>
      <pc:docMkLst>
        <pc:docMk/>
      </pc:docMkLst>
      <pc:sldChg chg="modSp mod">
        <pc:chgData name="奥田陽子" userId="5bf8eb3d-eb6b-4939-b4ac-48d545c81564" providerId="ADAL" clId="{C3E23BBE-E152-4A80-8577-4EF91FFD5F9A}" dt="2024-08-06T05:31:00.598" v="13" actId="20577"/>
        <pc:sldMkLst>
          <pc:docMk/>
          <pc:sldMk cId="3685023599" sldId="340"/>
        </pc:sldMkLst>
        <pc:spChg chg="mod">
          <ac:chgData name="奥田陽子" userId="5bf8eb3d-eb6b-4939-b4ac-48d545c81564" providerId="ADAL" clId="{C3E23BBE-E152-4A80-8577-4EF91FFD5F9A}" dt="2024-08-06T05:31:00.598" v="13" actId="20577"/>
          <ac:spMkLst>
            <pc:docMk/>
            <pc:sldMk cId="3685023599" sldId="340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693BC27A-7AE6-4DD1-9906-AEAE56618E44}"/>
    <pc:docChg chg="modSld">
      <pc:chgData name="奥田陽子" userId="5bf8eb3d-eb6b-4939-b4ac-48d545c81564" providerId="ADAL" clId="{693BC27A-7AE6-4DD1-9906-AEAE56618E44}" dt="2024-08-28T02:47:01.316" v="6" actId="20577"/>
      <pc:docMkLst>
        <pc:docMk/>
      </pc:docMkLst>
      <pc:sldChg chg="modSp mod">
        <pc:chgData name="奥田陽子" userId="5bf8eb3d-eb6b-4939-b4ac-48d545c81564" providerId="ADAL" clId="{693BC27A-7AE6-4DD1-9906-AEAE56618E44}" dt="2024-08-28T02:47:01.316" v="6" actId="20577"/>
        <pc:sldMkLst>
          <pc:docMk/>
          <pc:sldMk cId="3685023599" sldId="340"/>
        </pc:sldMkLst>
        <pc:spChg chg="mod">
          <ac:chgData name="奥田陽子" userId="5bf8eb3d-eb6b-4939-b4ac-48d545c81564" providerId="ADAL" clId="{693BC27A-7AE6-4DD1-9906-AEAE56618E44}" dt="2024-08-28T02:47:01.316" v="6" actId="20577"/>
          <ac:spMkLst>
            <pc:docMk/>
            <pc:sldMk cId="3685023599" sldId="340"/>
            <ac:spMk id="37" creationId="{9E768516-238C-4DB9-808C-08417A951D16}"/>
          </ac:spMkLst>
        </pc:spChg>
      </pc:sldChg>
    </pc:docChg>
  </pc:docChgLst>
  <pc:docChgLst>
    <pc:chgData name="藤田 英里沙" userId="55fb1634-084b-4aa3-92eb-65b651078df8" providerId="ADAL" clId="{30397094-D6CC-4E98-BFA9-31778AB3E4B9}"/>
    <pc:docChg chg="custSel modSld">
      <pc:chgData name="藤田 英里沙" userId="55fb1634-084b-4aa3-92eb-65b651078df8" providerId="ADAL" clId="{30397094-D6CC-4E98-BFA9-31778AB3E4B9}" dt="2024-04-10T12:42:44.432" v="1" actId="478"/>
      <pc:docMkLst>
        <pc:docMk/>
      </pc:docMkLst>
      <pc:sldChg chg="delSp mod">
        <pc:chgData name="藤田 英里沙" userId="55fb1634-084b-4aa3-92eb-65b651078df8" providerId="ADAL" clId="{30397094-D6CC-4E98-BFA9-31778AB3E4B9}" dt="2024-04-10T12:42:44.432" v="1" actId="478"/>
        <pc:sldMkLst>
          <pc:docMk/>
          <pc:sldMk cId="3685023599" sldId="340"/>
        </pc:sldMkLst>
        <pc:spChg chg="del">
          <ac:chgData name="藤田 英里沙" userId="55fb1634-084b-4aa3-92eb-65b651078df8" providerId="ADAL" clId="{30397094-D6CC-4E98-BFA9-31778AB3E4B9}" dt="2024-04-10T12:42:42.418" v="0" actId="478"/>
          <ac:spMkLst>
            <pc:docMk/>
            <pc:sldMk cId="3685023599" sldId="340"/>
            <ac:spMk id="22" creationId="{B281C6C2-3A63-D0D6-F142-401F3DF1B45B}"/>
          </ac:spMkLst>
        </pc:spChg>
        <pc:spChg chg="del">
          <ac:chgData name="藤田 英里沙" userId="55fb1634-084b-4aa3-92eb-65b651078df8" providerId="ADAL" clId="{30397094-D6CC-4E98-BFA9-31778AB3E4B9}" dt="2024-04-10T12:42:44.432" v="1" actId="478"/>
          <ac:spMkLst>
            <pc:docMk/>
            <pc:sldMk cId="3685023599" sldId="340"/>
            <ac:spMk id="24" creationId="{398166C5-52B0-ED24-37A0-3E8C94CA7181}"/>
          </ac:spMkLst>
        </pc:spChg>
      </pc:sldChg>
    </pc:docChg>
  </pc:docChgLst>
  <pc:docChgLst>
    <pc:chgData name="奥田陽子" userId="5bf8eb3d-eb6b-4939-b4ac-48d545c81564" providerId="ADAL" clId="{03DD9BCF-D147-4A46-AFDD-F4ED8B0F9B50}"/>
    <pc:docChg chg="undo custSel addSld delSld modSld">
      <pc:chgData name="奥田陽子" userId="5bf8eb3d-eb6b-4939-b4ac-48d545c81564" providerId="ADAL" clId="{03DD9BCF-D147-4A46-AFDD-F4ED8B0F9B50}" dt="2023-12-26T04:38:00.407" v="18" actId="47"/>
      <pc:docMkLst>
        <pc:docMk/>
      </pc:docMkLst>
      <pc:sldChg chg="addSp delSp modSp del mod">
        <pc:chgData name="奥田陽子" userId="5bf8eb3d-eb6b-4939-b4ac-48d545c81564" providerId="ADAL" clId="{03DD9BCF-D147-4A46-AFDD-F4ED8B0F9B50}" dt="2023-12-26T04:38:00.407" v="18" actId="47"/>
        <pc:sldMkLst>
          <pc:docMk/>
          <pc:sldMk cId="3614745249" sldId="339"/>
        </pc:sldMkLst>
        <pc:spChg chg="add del mod">
          <ac:chgData name="奥田陽子" userId="5bf8eb3d-eb6b-4939-b4ac-48d545c81564" providerId="ADAL" clId="{03DD9BCF-D147-4A46-AFDD-F4ED8B0F9B50}" dt="2023-12-26T04:36:01.293" v="3"/>
          <ac:spMkLst>
            <pc:docMk/>
            <pc:sldMk cId="3614745249" sldId="339"/>
            <ac:spMk id="2" creationId="{A80D72DD-EE96-62A5-4467-A0B017862137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5" creationId="{2291A66C-9481-31E3-8B6C-2C0D05EFCD6E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6" creationId="{DCDED5B4-39BD-F682-4AF7-380524165CDD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7" creationId="{390326CD-B8CF-13DA-DDC4-20D1240F690A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12" creationId="{9295105E-571B-3EE6-8FB0-D3A9289C8B0D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13" creationId="{9C0E68A8-EB83-13EB-1DA9-C395A98353E7}"/>
          </ac:spMkLst>
        </pc:spChg>
        <pc:grpChg chg="add del mod">
          <ac:chgData name="奥田陽子" userId="5bf8eb3d-eb6b-4939-b4ac-48d545c81564" providerId="ADAL" clId="{03DD9BCF-D147-4A46-AFDD-F4ED8B0F9B50}" dt="2023-12-26T04:36:01.293" v="3"/>
          <ac:grpSpMkLst>
            <pc:docMk/>
            <pc:sldMk cId="3614745249" sldId="339"/>
            <ac:grpSpMk id="4" creationId="{0B47D20D-E3C4-E0CC-ACC7-2662995CB18A}"/>
          </ac:grpSpMkLst>
        </pc:grpChg>
        <pc:grpChg chg="add del mod">
          <ac:chgData name="奥田陽子" userId="5bf8eb3d-eb6b-4939-b4ac-48d545c81564" providerId="ADAL" clId="{03DD9BCF-D147-4A46-AFDD-F4ED8B0F9B50}" dt="2023-12-26T04:36:01.293" v="3"/>
          <ac:grpSpMkLst>
            <pc:docMk/>
            <pc:sldMk cId="3614745249" sldId="339"/>
            <ac:grpSpMk id="8" creationId="{D6BB8481-0BA0-D3E5-9115-61D878DA3AC4}"/>
          </ac:grpSpMkLst>
        </pc:grpChg>
        <pc:picChg chg="add del">
          <ac:chgData name="奥田陽子" userId="5bf8eb3d-eb6b-4939-b4ac-48d545c81564" providerId="ADAL" clId="{03DD9BCF-D147-4A46-AFDD-F4ED8B0F9B50}" dt="2023-12-26T04:37:52.368" v="17" actId="478"/>
          <ac:picMkLst>
            <pc:docMk/>
            <pc:sldMk cId="3614745249" sldId="339"/>
            <ac:picMk id="14" creationId="{0E9DA53D-BE88-45EA-7FF3-5BE4BE1421BF}"/>
          </ac:picMkLst>
        </pc:picChg>
      </pc:sldChg>
      <pc:sldChg chg="delSp modSp add mod">
        <pc:chgData name="奥田陽子" userId="5bf8eb3d-eb6b-4939-b4ac-48d545c81564" providerId="ADAL" clId="{03DD9BCF-D147-4A46-AFDD-F4ED8B0F9B50}" dt="2023-12-26T04:36:25.845" v="16" actId="1035"/>
        <pc:sldMkLst>
          <pc:docMk/>
          <pc:sldMk cId="3685023599" sldId="340"/>
        </pc:sldMkLst>
        <pc:spChg chg="del">
          <ac:chgData name="奥田陽子" userId="5bf8eb3d-eb6b-4939-b4ac-48d545c81564" providerId="ADAL" clId="{03DD9BCF-D147-4A46-AFDD-F4ED8B0F9B50}" dt="2023-12-26T04:36:15.455" v="11" actId="478"/>
          <ac:spMkLst>
            <pc:docMk/>
            <pc:sldMk cId="3685023599" sldId="340"/>
            <ac:spMk id="9" creationId="{5C3CDAB0-A1E9-22D8-123A-5D4380BF3686}"/>
          </ac:spMkLst>
        </pc:spChg>
        <pc:spChg chg="del topLvl">
          <ac:chgData name="奥田陽子" userId="5bf8eb3d-eb6b-4939-b4ac-48d545c81564" providerId="ADAL" clId="{03DD9BCF-D147-4A46-AFDD-F4ED8B0F9B50}" dt="2023-12-26T04:36:16.528" v="12" actId="478"/>
          <ac:spMkLst>
            <pc:docMk/>
            <pc:sldMk cId="3685023599" sldId="340"/>
            <ac:spMk id="10" creationId="{A447E1D7-25BB-66A4-B3C0-B040196D57E0}"/>
          </ac:spMkLst>
        </pc:spChg>
        <pc:spChg chg="del topLvl">
          <ac:chgData name="奥田陽子" userId="5bf8eb3d-eb6b-4939-b4ac-48d545c81564" providerId="ADAL" clId="{03DD9BCF-D147-4A46-AFDD-F4ED8B0F9B50}" dt="2023-12-26T04:36:18.561" v="13" actId="478"/>
          <ac:spMkLst>
            <pc:docMk/>
            <pc:sldMk cId="3685023599" sldId="340"/>
            <ac:spMk id="11" creationId="{3F352756-0AB5-8573-2ADD-136117D7BD89}"/>
          </ac:spMkLst>
        </pc:spChg>
        <pc:spChg chg="del mod topLvl">
          <ac:chgData name="奥田陽子" userId="5bf8eb3d-eb6b-4939-b4ac-48d545c81564" providerId="ADAL" clId="{03DD9BCF-D147-4A46-AFDD-F4ED8B0F9B50}" dt="2023-12-26T04:36:12.242" v="8" actId="478"/>
          <ac:spMkLst>
            <pc:docMk/>
            <pc:sldMk cId="3685023599" sldId="340"/>
            <ac:spMk id="15" creationId="{96D77E68-19C9-D774-97AB-E6CA4EFB47E6}"/>
          </ac:spMkLst>
        </pc:spChg>
        <pc:spChg chg="del mod topLvl">
          <ac:chgData name="奥田陽子" userId="5bf8eb3d-eb6b-4939-b4ac-48d545c81564" providerId="ADAL" clId="{03DD9BCF-D147-4A46-AFDD-F4ED8B0F9B50}" dt="2023-12-26T04:36:13.607" v="10" actId="478"/>
          <ac:spMkLst>
            <pc:docMk/>
            <pc:sldMk cId="3685023599" sldId="340"/>
            <ac:spMk id="16" creationId="{0DF8CFA7-A75C-F3BD-6CA9-1EE7553832F0}"/>
          </ac:spMkLst>
        </pc:spChg>
        <pc:grpChg chg="del">
          <ac:chgData name="奥田陽子" userId="5bf8eb3d-eb6b-4939-b4ac-48d545c81564" providerId="ADAL" clId="{03DD9BCF-D147-4A46-AFDD-F4ED8B0F9B50}" dt="2023-12-26T04:36:12.242" v="8" actId="478"/>
          <ac:grpSpMkLst>
            <pc:docMk/>
            <pc:sldMk cId="3685023599" sldId="340"/>
            <ac:grpSpMk id="17" creationId="{B3C26590-8167-64F6-207A-8E74938B1558}"/>
          </ac:grpSpMkLst>
        </pc:grpChg>
        <pc:grpChg chg="del">
          <ac:chgData name="奥田陽子" userId="5bf8eb3d-eb6b-4939-b4ac-48d545c81564" providerId="ADAL" clId="{03DD9BCF-D147-4A46-AFDD-F4ED8B0F9B50}" dt="2023-12-26T04:36:16.528" v="12" actId="478"/>
          <ac:grpSpMkLst>
            <pc:docMk/>
            <pc:sldMk cId="3685023599" sldId="340"/>
            <ac:grpSpMk id="19" creationId="{5BDFB4A4-AD2D-599F-E518-B3A628920523}"/>
          </ac:grpSpMkLst>
        </pc:grpChg>
        <pc:picChg chg="mod">
          <ac:chgData name="奥田陽子" userId="5bf8eb3d-eb6b-4939-b4ac-48d545c81564" providerId="ADAL" clId="{03DD9BCF-D147-4A46-AFDD-F4ED8B0F9B50}" dt="2023-12-26T04:36:25.845" v="16" actId="1035"/>
          <ac:picMkLst>
            <pc:docMk/>
            <pc:sldMk cId="3685023599" sldId="340"/>
            <ac:picMk id="14" creationId="{0E9DA53D-BE88-45EA-7FF3-5BE4BE1421BF}"/>
          </ac:picMkLst>
        </pc:picChg>
      </pc:sldChg>
      <pc:sldChg chg="add del">
        <pc:chgData name="奥田陽子" userId="5bf8eb3d-eb6b-4939-b4ac-48d545c81564" providerId="ADAL" clId="{03DD9BCF-D147-4A46-AFDD-F4ED8B0F9B50}" dt="2023-12-26T04:35:51.227" v="1" actId="2696"/>
        <pc:sldMkLst>
          <pc:docMk/>
          <pc:sldMk cId="390904744" sldId="756"/>
        </pc:sldMkLst>
      </pc:sldChg>
    </pc:docChg>
  </pc:docChgLst>
  <pc:docChgLst>
    <pc:chgData name="奥田陽子" userId="5bf8eb3d-eb6b-4939-b4ac-48d545c81564" providerId="ADAL" clId="{E682DC17-1034-4BB8-8B10-D763D76D539D}"/>
    <pc:docChg chg="modSld">
      <pc:chgData name="奥田陽子" userId="5bf8eb3d-eb6b-4939-b4ac-48d545c81564" providerId="ADAL" clId="{E682DC17-1034-4BB8-8B10-D763D76D539D}" dt="2024-10-16T11:35:13.347" v="4" actId="20577"/>
      <pc:docMkLst>
        <pc:docMk/>
      </pc:docMkLst>
      <pc:sldChg chg="modSp mod">
        <pc:chgData name="奥田陽子" userId="5bf8eb3d-eb6b-4939-b4ac-48d545c81564" providerId="ADAL" clId="{E682DC17-1034-4BB8-8B10-D763D76D539D}" dt="2024-10-16T11:35:13.347" v="4" actId="20577"/>
        <pc:sldMkLst>
          <pc:docMk/>
          <pc:sldMk cId="3685023599" sldId="340"/>
        </pc:sldMkLst>
        <pc:spChg chg="mod">
          <ac:chgData name="奥田陽子" userId="5bf8eb3d-eb6b-4939-b4ac-48d545c81564" providerId="ADAL" clId="{E682DC17-1034-4BB8-8B10-D763D76D539D}" dt="2024-10-16T11:35:13.347" v="4" actId="20577"/>
          <ac:spMkLst>
            <pc:docMk/>
            <pc:sldMk cId="3685023599" sldId="340"/>
            <ac:spMk id="37" creationId="{9E768516-238C-4DB9-808C-08417A951D1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ーテン, 屋内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43E44AAB-E99A-399E-D14A-7DA1F70B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3"/>
          <a:stretch/>
        </p:blipFill>
        <p:spPr>
          <a:xfrm>
            <a:off x="0" y="-29724"/>
            <a:ext cx="6858000" cy="8276318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E79A2D9-C508-E895-71F7-6CDDBF88C23B}"/>
              </a:ext>
            </a:extLst>
          </p:cNvPr>
          <p:cNvSpPr/>
          <p:nvPr/>
        </p:nvSpPr>
        <p:spPr>
          <a:xfrm>
            <a:off x="-12967" y="-9983"/>
            <a:ext cx="6870967" cy="2103826"/>
          </a:xfrm>
          <a:prstGeom prst="rect">
            <a:avLst/>
          </a:prstGeom>
          <a:gradFill flip="none" rotWithShape="1">
            <a:gsLst>
              <a:gs pos="72000">
                <a:srgbClr val="696969">
                  <a:lumMod val="0"/>
                  <a:alpha val="23000"/>
                </a:srgbClr>
              </a:gs>
              <a:gs pos="0">
                <a:srgbClr val="500000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3B6D59C-4D2D-FA64-A334-0997C3C6E4F8}"/>
              </a:ext>
            </a:extLst>
          </p:cNvPr>
          <p:cNvGrpSpPr/>
          <p:nvPr/>
        </p:nvGrpSpPr>
        <p:grpSpPr>
          <a:xfrm>
            <a:off x="1742791" y="6266569"/>
            <a:ext cx="3197379" cy="1078662"/>
            <a:chOff x="3416972" y="6194243"/>
            <a:chExt cx="2154310" cy="792024"/>
          </a:xfrm>
        </p:grpSpPr>
        <p:pic>
          <p:nvPicPr>
            <p:cNvPr id="26" name="図 25" descr="コンピューターのスクリーンショット&#10;&#10;自動的に生成された説明">
              <a:extLst>
                <a:ext uri="{FF2B5EF4-FFF2-40B4-BE49-F238E27FC236}">
                  <a16:creationId xmlns:a16="http://schemas.microsoft.com/office/drawing/2014/main" id="{A8F77DB1-6232-9644-736F-6433A83DE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5275">
              <a:off x="3416972" y="6194243"/>
              <a:ext cx="2154310" cy="792024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4B8AC91C-87B0-A362-C79A-14E862736FEE}"/>
                </a:ext>
              </a:extLst>
            </p:cNvPr>
            <p:cNvSpPr/>
            <p:nvPr/>
          </p:nvSpPr>
          <p:spPr>
            <a:xfrm rot="21346289">
              <a:off x="3603198" y="6303847"/>
              <a:ext cx="1781855" cy="5649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4400" b="1" dirty="0">
                  <a:ln w="0"/>
                  <a:solidFill>
                    <a:schemeClr val="bg1"/>
                  </a:solidFill>
                  <a:latin typeface="小塚明朝 Pro H" panose="02020A00000000000000" pitchFamily="18" charset="-128"/>
                  <a:ea typeface="小塚明朝 Pro H" panose="02020A00000000000000" pitchFamily="18" charset="-128"/>
                </a:rPr>
                <a:t>中田 亮</a:t>
              </a:r>
              <a:endParaRPr lang="ja-JP" altLang="en-US" sz="4400" b="1" cap="none" spc="0" dirty="0">
                <a:ln w="0"/>
                <a:solidFill>
                  <a:schemeClr val="bg1"/>
                </a:solidFill>
                <a:latin typeface="小塚明朝 Pro H" panose="02020A00000000000000" pitchFamily="18" charset="-128"/>
                <a:ea typeface="小塚明朝 Pro H" panose="02020A00000000000000" pitchFamily="18" charset="-128"/>
              </a:endParaRP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1076A246-A536-A97E-4CCC-40E18802BA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2" y="7719594"/>
            <a:ext cx="6483990" cy="587438"/>
          </a:xfrm>
          <a:prstGeom prst="rect">
            <a:avLst/>
          </a:prstGeom>
        </p:spPr>
      </p:pic>
      <p:pic>
        <p:nvPicPr>
          <p:cNvPr id="7" name="図 6" descr="挿絵, 記号 が含まれている画像">
            <a:extLst>
              <a:ext uri="{FF2B5EF4-FFF2-40B4-BE49-F238E27FC236}">
                <a16:creationId xmlns:a16="http://schemas.microsoft.com/office/drawing/2014/main" id="{1A46D953-2FAC-87ED-1E3E-14FD03F1D6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-29723"/>
            <a:ext cx="5587092" cy="18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2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11F437-EA7C-46AC-93F0-0E587ABDB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D7746B-9C76-4434-816C-3ED926670E7A}">
  <ds:schemaRefs>
    <ds:schemaRef ds:uri="http://schemas.microsoft.com/office/2006/documentManagement/types"/>
    <ds:schemaRef ds:uri="ccc50300-c016-41b3-baf7-1f053ea3de5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a497eed-f72d-442f-adf5-cc88fbf9cce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C04752E-522B-4342-B537-FE787B3E51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1147</TotalTime>
  <Words>20</Words>
  <Application>Microsoft Office PowerPoint</Application>
  <PresentationFormat>A4 210 x 297 mm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小塚明朝 Pro H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73</cp:revision>
  <cp:lastPrinted>2023-12-26T04:36:40Z</cp:lastPrinted>
  <dcterms:created xsi:type="dcterms:W3CDTF">2022-02-20T16:12:08Z</dcterms:created>
  <dcterms:modified xsi:type="dcterms:W3CDTF">2024-11-12T01:42:12Z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