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68682013-BFDA-477A-81D5-66335C078FFA}"/>
    <pc:docChg chg="modSld">
      <pc:chgData name="奥田陽子" userId="5bf8eb3d-eb6b-4939-b4ac-48d545c81564" providerId="ADAL" clId="{68682013-BFDA-477A-81D5-66335C078FFA}" dt="2024-10-16T11:30:25.279" v="4" actId="20577"/>
      <pc:docMkLst>
        <pc:docMk/>
      </pc:docMkLst>
      <pc:sldChg chg="modSp mod">
        <pc:chgData name="奥田陽子" userId="5bf8eb3d-eb6b-4939-b4ac-48d545c81564" providerId="ADAL" clId="{68682013-BFDA-477A-81D5-66335C078FFA}" dt="2024-10-16T11:30:25.279" v="4" actId="20577"/>
        <pc:sldMkLst>
          <pc:docMk/>
          <pc:sldMk cId="1691459842" sldId="270"/>
        </pc:sldMkLst>
        <pc:spChg chg="mod">
          <ac:chgData name="奥田陽子" userId="5bf8eb3d-eb6b-4939-b4ac-48d545c81564" providerId="ADAL" clId="{68682013-BFDA-477A-81D5-66335C078FFA}" dt="2024-10-16T11:30:25.279" v="4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9232B2DA-7821-4E40-97A1-BB427DEFE101}"/>
    <pc:docChg chg="modSld">
      <pc:chgData name="奥田陽子" userId="5bf8eb3d-eb6b-4939-b4ac-48d545c81564" providerId="ADAL" clId="{9232B2DA-7821-4E40-97A1-BB427DEFE101}" dt="2024-11-01T00:39:39.116" v="3" actId="20577"/>
      <pc:docMkLst>
        <pc:docMk/>
      </pc:docMkLst>
      <pc:sldChg chg="modSp mod">
        <pc:chgData name="奥田陽子" userId="5bf8eb3d-eb6b-4939-b4ac-48d545c81564" providerId="ADAL" clId="{9232B2DA-7821-4E40-97A1-BB427DEFE101}" dt="2024-11-01T00:39:39.116" v="3" actId="20577"/>
        <pc:sldMkLst>
          <pc:docMk/>
          <pc:sldMk cId="1691459842" sldId="270"/>
        </pc:sldMkLst>
        <pc:spChg chg="mod">
          <ac:chgData name="奥田陽子" userId="5bf8eb3d-eb6b-4939-b4ac-48d545c81564" providerId="ADAL" clId="{9232B2DA-7821-4E40-97A1-BB427DEFE101}" dt="2024-11-01T00:39:39.116" v="3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9AC8A46-E696-433B-A79F-7DF6C596A7FF}"/>
    <pc:docChg chg="modSld">
      <pc:chgData name="奥田陽子" userId="5bf8eb3d-eb6b-4939-b4ac-48d545c81564" providerId="ADAL" clId="{49AC8A46-E696-433B-A79F-7DF6C596A7FF}" dt="2024-08-28T02:46:36.004" v="6" actId="20577"/>
      <pc:docMkLst>
        <pc:docMk/>
      </pc:docMkLst>
      <pc:sldChg chg="modSp mod">
        <pc:chgData name="奥田陽子" userId="5bf8eb3d-eb6b-4939-b4ac-48d545c81564" providerId="ADAL" clId="{49AC8A46-E696-433B-A79F-7DF6C596A7FF}" dt="2024-08-28T02:46:36.004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49AC8A46-E696-433B-A79F-7DF6C596A7FF}" dt="2024-08-28T02:46:36.004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149A25E7-24ED-4C78-9C54-F88E8B0C15A0}"/>
    <pc:docChg chg="modSld">
      <pc:chgData name="寺田 勝也" userId="8c59538c-4358-4eb0-84dd-2e7cb114f0dc" providerId="ADAL" clId="{149A25E7-24ED-4C78-9C54-F88E8B0C15A0}" dt="2024-10-02T09:37:41.286" v="10" actId="20577"/>
      <pc:docMkLst>
        <pc:docMk/>
      </pc:docMkLst>
      <pc:sldChg chg="modSp mod">
        <pc:chgData name="寺田 勝也" userId="8c59538c-4358-4eb0-84dd-2e7cb114f0dc" providerId="ADAL" clId="{149A25E7-24ED-4C78-9C54-F88E8B0C15A0}" dt="2024-10-02T09:37:41.286" v="10" actId="20577"/>
        <pc:sldMkLst>
          <pc:docMk/>
          <pc:sldMk cId="1691459842" sldId="270"/>
        </pc:sldMkLst>
        <pc:spChg chg="mod">
          <ac:chgData name="寺田 勝也" userId="8c59538c-4358-4eb0-84dd-2e7cb114f0dc" providerId="ADAL" clId="{149A25E7-24ED-4C78-9C54-F88E8B0C15A0}" dt="2024-10-02T09:37:41.286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0486045-06F9-47D1-82FE-34B023060069}"/>
    <pc:docChg chg="modSld">
      <pc:chgData name="奥田陽子" userId="5bf8eb3d-eb6b-4939-b4ac-48d545c81564" providerId="ADAL" clId="{50486045-06F9-47D1-82FE-34B023060069}" dt="2024-07-23T06:24:36.103" v="10" actId="20577"/>
      <pc:docMkLst>
        <pc:docMk/>
      </pc:docMkLst>
      <pc:sldChg chg="modSp mod">
        <pc:chgData name="奥田陽子" userId="5bf8eb3d-eb6b-4939-b4ac-48d545c81564" providerId="ADAL" clId="{50486045-06F9-47D1-82FE-34B023060069}" dt="2024-07-23T06:24:36.103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50486045-06F9-47D1-82FE-34B023060069}" dt="2024-07-23T06:24:36.103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C6B1B67-9E24-45B7-A515-8B3F6569B912}"/>
    <pc:docChg chg="modSld">
      <pc:chgData name="奥田陽子" userId="5bf8eb3d-eb6b-4939-b4ac-48d545c81564" providerId="ADAL" clId="{9C6B1B67-9E24-45B7-A515-8B3F6569B912}" dt="2024-08-06T05:22:22.004" v="10" actId="20577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9528BC-C4FF-480E-9E79-5DB752AA5785}">
  <ds:schemaRefs>
    <ds:schemaRef ds:uri="http://purl.org/dc/terms/"/>
    <ds:schemaRef ds:uri="http://schemas.microsoft.com/office/2006/documentManagement/types"/>
    <ds:schemaRef ds:uri="http://purl.org/dc/dcmitype/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2024-11-12T11:01:48Z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