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EADCBDC8-AE9D-45C3-901D-9F87E4FBB35C}"/>
    <pc:docChg chg="modSld">
      <pc:chgData name="奥田陽子" userId="5bf8eb3d-eb6b-4939-b4ac-48d545c81564" providerId="ADAL" clId="{EADCBDC8-AE9D-45C3-901D-9F87E4FBB35C}" dt="2024-11-01T00:32:54.012" v="9" actId="20577"/>
      <pc:docMkLst>
        <pc:docMk/>
      </pc:docMkLst>
      <pc:sldChg chg="modSp mod">
        <pc:chgData name="奥田陽子" userId="5bf8eb3d-eb6b-4939-b4ac-48d545c81564" providerId="ADAL" clId="{EADCBDC8-AE9D-45C3-901D-9F87E4FBB35C}" dt="2024-11-01T00:32:54.012" v="9" actId="20577"/>
        <pc:sldMkLst>
          <pc:docMk/>
          <pc:sldMk cId="1821838009" sldId="332"/>
        </pc:sldMkLst>
        <pc:spChg chg="mod">
          <ac:chgData name="奥田陽子" userId="5bf8eb3d-eb6b-4939-b4ac-48d545c81564" providerId="ADAL" clId="{EADCBDC8-AE9D-45C3-901D-9F87E4FBB35C}" dt="2024-11-01T00:32:54.012" v="9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ECF28852-EA99-4CFA-A1D0-0EB2F06FA041}"/>
    <pc:docChg chg="modSld">
      <pc:chgData name="奥田陽子" userId="5bf8eb3d-eb6b-4939-b4ac-48d545c81564" providerId="ADAL" clId="{ECF28852-EA99-4CFA-A1D0-0EB2F06FA041}" dt="2024-08-28T02:49:18.115" v="6" actId="20577"/>
      <pc:docMkLst>
        <pc:docMk/>
      </pc:docMkLst>
      <pc:sldChg chg="modSp mod">
        <pc:chgData name="奥田陽子" userId="5bf8eb3d-eb6b-4939-b4ac-48d545c81564" providerId="ADAL" clId="{ECF28852-EA99-4CFA-A1D0-0EB2F06FA041}" dt="2024-08-28T02:49:18.115" v="6" actId="20577"/>
        <pc:sldMkLst>
          <pc:docMk/>
          <pc:sldMk cId="1821838009" sldId="332"/>
        </pc:sldMkLst>
        <pc:spChg chg="mod">
          <ac:chgData name="奥田陽子" userId="5bf8eb3d-eb6b-4939-b4ac-48d545c81564" providerId="ADAL" clId="{ECF28852-EA99-4CFA-A1D0-0EB2F06FA041}" dt="2024-08-28T02:49:18.115" v="6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AEC53D17-36FA-4CB2-A019-7BA697779D9C}"/>
    <pc:docChg chg="modSld">
      <pc:chgData name="寺田 勝也" userId="8c59538c-4358-4eb0-84dd-2e7cb114f0dc" providerId="ADAL" clId="{AEC53D17-36FA-4CB2-A019-7BA697779D9C}" dt="2024-06-27T05:56:34.010" v="1" actId="1076"/>
      <pc:docMkLst>
        <pc:docMk/>
      </pc:docMkLst>
      <pc:sldChg chg="modSp mod">
        <pc:chgData name="寺田 勝也" userId="8c59538c-4358-4eb0-84dd-2e7cb114f0dc" providerId="ADAL" clId="{AEC53D17-36FA-4CB2-A019-7BA697779D9C}" dt="2024-06-27T05:56:34.010" v="1" actId="1076"/>
        <pc:sldMkLst>
          <pc:docMk/>
          <pc:sldMk cId="1821838009" sldId="332"/>
        </pc:sldMkLst>
        <pc:picChg chg="mod">
          <ac:chgData name="寺田 勝也" userId="8c59538c-4358-4eb0-84dd-2e7cb114f0dc" providerId="ADAL" clId="{AEC53D17-36FA-4CB2-A019-7BA697779D9C}" dt="2024-06-27T05:56:34.010" v="1" actId="1076"/>
          <ac:picMkLst>
            <pc:docMk/>
            <pc:sldMk cId="1821838009" sldId="332"/>
            <ac:picMk id="7" creationId="{5EA0B969-D987-4265-4BB3-450EA1A55FE2}"/>
          </ac:picMkLst>
        </pc:picChg>
      </pc:sldChg>
    </pc:docChg>
  </pc:docChgLst>
  <pc:docChgLst>
    <pc:chgData name="寺田 勝也" userId="8c59538c-4358-4eb0-84dd-2e7cb114f0dc" providerId="ADAL" clId="{FFB11F07-A7A7-485D-9828-812ABAAA7192}"/>
    <pc:docChg chg="modSld">
      <pc:chgData name="寺田 勝也" userId="8c59538c-4358-4eb0-84dd-2e7cb114f0dc" providerId="ADAL" clId="{FFB11F07-A7A7-485D-9828-812ABAAA7192}" dt="2024-10-02T09:26:47.608" v="6" actId="20577"/>
      <pc:docMkLst>
        <pc:docMk/>
      </pc:docMkLst>
      <pc:sldChg chg="modSp mod">
        <pc:chgData name="寺田 勝也" userId="8c59538c-4358-4eb0-84dd-2e7cb114f0dc" providerId="ADAL" clId="{FFB11F07-A7A7-485D-9828-812ABAAA7192}" dt="2024-10-02T09:26:47.608" v="6" actId="20577"/>
        <pc:sldMkLst>
          <pc:docMk/>
          <pc:sldMk cId="1821838009" sldId="332"/>
        </pc:sldMkLst>
        <pc:spChg chg="mod">
          <ac:chgData name="寺田 勝也" userId="8c59538c-4358-4eb0-84dd-2e7cb114f0dc" providerId="ADAL" clId="{FFB11F07-A7A7-485D-9828-812ABAAA7192}" dt="2024-10-02T09:26:47.608" v="6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24DE60C3-31DF-45E3-B258-C3C780F5A566}"/>
    <pc:docChg chg="modSld">
      <pc:chgData name="奥田陽子" userId="5bf8eb3d-eb6b-4939-b4ac-48d545c81564" providerId="ADAL" clId="{24DE60C3-31DF-45E3-B258-C3C780F5A566}" dt="2024-08-06T05:13:40.021" v="12" actId="20577"/>
      <pc:docMkLst>
        <pc:docMk/>
      </pc:docMkLst>
      <pc:sldChg chg="modSp mod">
        <pc:chgData name="奥田陽子" userId="5bf8eb3d-eb6b-4939-b4ac-48d545c81564" providerId="ADAL" clId="{24DE60C3-31DF-45E3-B258-C3C780F5A566}" dt="2024-08-06T05:13:40.021" v="12" actId="20577"/>
        <pc:sldMkLst>
          <pc:docMk/>
          <pc:sldMk cId="1821838009" sldId="332"/>
        </pc:sldMkLst>
        <pc:spChg chg="mod">
          <ac:chgData name="奥田陽子" userId="5bf8eb3d-eb6b-4939-b4ac-48d545c81564" providerId="ADAL" clId="{24DE60C3-31DF-45E3-B258-C3C780F5A566}" dt="2024-08-06T05:13:40.021" v="12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75942BD8-EB85-467C-A2DF-DF5489424BD4}"/>
    <pc:docChg chg="undo custSel modSld">
      <pc:chgData name="寺田 勝也" userId="8c59538c-4358-4eb0-84dd-2e7cb114f0dc" providerId="ADAL" clId="{75942BD8-EB85-467C-A2DF-DF5489424BD4}" dt="2024-06-06T12:51:46.756" v="15" actId="1076"/>
      <pc:docMkLst>
        <pc:docMk/>
      </pc:docMkLst>
      <pc:sldChg chg="addSp delSp modSp mod">
        <pc:chgData name="寺田 勝也" userId="8c59538c-4358-4eb0-84dd-2e7cb114f0dc" providerId="ADAL" clId="{75942BD8-EB85-467C-A2DF-DF5489424BD4}" dt="2024-06-06T12:51:46.756" v="15" actId="1076"/>
        <pc:sldMkLst>
          <pc:docMk/>
          <pc:sldMk cId="1821838009" sldId="332"/>
        </pc:sldMkLst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3" creationId="{EB03E6FF-0D05-68FC-9226-E5806C56BFE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5" creationId="{C8C29904-1996-86E3-A04C-694C75BD057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7" creationId="{A1AC4DCD-5457-2ACE-B6B0-D237C7D979AB}"/>
          </ac:spMkLst>
        </pc:spChg>
        <pc:grpChg chg="add del">
          <ac:chgData name="寺田 勝也" userId="8c59538c-4358-4eb0-84dd-2e7cb114f0dc" providerId="ADAL" clId="{75942BD8-EB85-467C-A2DF-DF5489424BD4}" dt="2024-06-06T12:51:35.189" v="8" actId="478"/>
          <ac:grpSpMkLst>
            <pc:docMk/>
            <pc:sldMk cId="1821838009" sldId="332"/>
            <ac:grpSpMk id="41" creationId="{3087C5A1-DF4A-46C7-CD7B-39A91EA1CBA3}"/>
          </ac:grpSpMkLst>
        </pc:grpChg>
        <pc:picChg chg="add mod">
          <ac:chgData name="寺田 勝也" userId="8c59538c-4358-4eb0-84dd-2e7cb114f0dc" providerId="ADAL" clId="{75942BD8-EB85-467C-A2DF-DF5489424BD4}" dt="2024-06-06T12:51:05.764" v="6"/>
          <ac:picMkLst>
            <pc:docMk/>
            <pc:sldMk cId="1821838009" sldId="332"/>
            <ac:picMk id="3" creationId="{589BC96C-6A63-3A0A-AA8A-93A969852442}"/>
          </ac:picMkLst>
        </pc:picChg>
        <pc:picChg chg="add mod">
          <ac:chgData name="寺田 勝也" userId="8c59538c-4358-4eb0-84dd-2e7cb114f0dc" providerId="ADAL" clId="{75942BD8-EB85-467C-A2DF-DF5489424BD4}" dt="2024-06-06T12:51:46.756" v="15" actId="1076"/>
          <ac:picMkLst>
            <pc:docMk/>
            <pc:sldMk cId="1821838009" sldId="332"/>
            <ac:picMk id="5" creationId="{0CFFA03A-52EF-5F0D-9E75-662EDE0BAC40}"/>
          </ac:picMkLst>
        </pc:picChg>
      </pc:sldChg>
    </pc:docChg>
  </pc:docChgLst>
  <pc:docChgLst>
    <pc:chgData name="翔太佐藤" userId="S::sato_s@office-neat.co.jp::01244a88-2d5f-4002-893d-532d8f6c50c8" providerId="AD" clId="Web-{FDA562E6-C76F-F9BB-C379-67B66E722C57}"/>
    <pc:docChg chg="modSld">
      <pc:chgData name="翔太佐藤" userId="S::sato_s@office-neat.co.jp::01244a88-2d5f-4002-893d-532d8f6c50c8" providerId="AD" clId="Web-{FDA562E6-C76F-F9BB-C379-67B66E722C57}" dt="2024-06-27T05:58:01.302" v="0" actId="14100"/>
      <pc:docMkLst>
        <pc:docMk/>
      </pc:docMkLst>
      <pc:sldChg chg="modSp">
        <pc:chgData name="翔太佐藤" userId="S::sato_s@office-neat.co.jp::01244a88-2d5f-4002-893d-532d8f6c50c8" providerId="AD" clId="Web-{FDA562E6-C76F-F9BB-C379-67B66E722C57}" dt="2024-06-27T05:58:01.302" v="0" actId="14100"/>
        <pc:sldMkLst>
          <pc:docMk/>
          <pc:sldMk cId="1821838009" sldId="332"/>
        </pc:sldMkLst>
        <pc:picChg chg="mod">
          <ac:chgData name="翔太佐藤" userId="S::sato_s@office-neat.co.jp::01244a88-2d5f-4002-893d-532d8f6c50c8" providerId="AD" clId="Web-{FDA562E6-C76F-F9BB-C379-67B66E722C57}" dt="2024-06-27T05:58:01.302" v="0" actId="14100"/>
          <ac:picMkLst>
            <pc:docMk/>
            <pc:sldMk cId="1821838009" sldId="332"/>
            <ac:picMk id="7" creationId="{5EA0B969-D987-4265-4BB3-450EA1A55FE2}"/>
          </ac:picMkLst>
        </pc:picChg>
      </pc:sldChg>
    </pc:docChg>
  </pc:docChgLst>
  <pc:docChgLst>
    <pc:chgData name="奥田陽子" userId="5bf8eb3d-eb6b-4939-b4ac-48d545c81564" providerId="ADAL" clId="{C6A395BB-BDC1-4C63-BDD5-5F143580753A}"/>
    <pc:docChg chg="modSld">
      <pc:chgData name="奥田陽子" userId="5bf8eb3d-eb6b-4939-b4ac-48d545c81564" providerId="ADAL" clId="{C6A395BB-BDC1-4C63-BDD5-5F143580753A}" dt="2024-10-16T11:27:51.875" v="4" actId="20577"/>
      <pc:docMkLst>
        <pc:docMk/>
      </pc:docMkLst>
      <pc:sldChg chg="modSp mod">
        <pc:chgData name="奥田陽子" userId="5bf8eb3d-eb6b-4939-b4ac-48d545c81564" providerId="ADAL" clId="{C6A395BB-BDC1-4C63-BDD5-5F143580753A}" dt="2024-10-16T11:27:51.875" v="4" actId="20577"/>
        <pc:sldMkLst>
          <pc:docMk/>
          <pc:sldMk cId="1821838009" sldId="332"/>
        </pc:sldMkLst>
        <pc:spChg chg="mod">
          <ac:chgData name="奥田陽子" userId="5bf8eb3d-eb6b-4939-b4ac-48d545c81564" providerId="ADAL" clId="{C6A395BB-BDC1-4C63-BDD5-5F143580753A}" dt="2024-10-16T11:27:51.875" v="4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2CDEAE78-22A6-46A9-A2C2-D14781066008}"/>
    <pc:docChg chg="modSld">
      <pc:chgData name="奥田陽子" userId="5bf8eb3d-eb6b-4939-b4ac-48d545c81564" providerId="ADAL" clId="{2CDEAE78-22A6-46A9-A2C2-D14781066008}" dt="2024-07-23T06:21:33.085" v="8" actId="20577"/>
      <pc:docMkLst>
        <pc:docMk/>
      </pc:docMkLst>
      <pc:sldChg chg="modSp mod">
        <pc:chgData name="奥田陽子" userId="5bf8eb3d-eb6b-4939-b4ac-48d545c81564" providerId="ADAL" clId="{2CDEAE78-22A6-46A9-A2C2-D14781066008}" dt="2024-07-23T06:21:33.085" v="8" actId="20577"/>
        <pc:sldMkLst>
          <pc:docMk/>
          <pc:sldMk cId="1821838009" sldId="332"/>
        </pc:sldMkLst>
        <pc:spChg chg="mod">
          <ac:chgData name="奥田陽子" userId="5bf8eb3d-eb6b-4939-b4ac-48d545c81564" providerId="ADAL" clId="{2CDEAE78-22A6-46A9-A2C2-D14781066008}" dt="2024-07-23T06:21:33.085" v="8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7" name="図 6" descr="帽子をかぶった男性の加工写真&#10;&#10;自動的に生成された説明">
            <a:extLst>
              <a:ext uri="{FF2B5EF4-FFF2-40B4-BE49-F238E27FC236}">
                <a16:creationId xmlns:a16="http://schemas.microsoft.com/office/drawing/2014/main" id="{5EA0B969-D987-4265-4BB3-450EA1A55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7060" b="20991"/>
          <a:stretch/>
        </p:blipFill>
        <p:spPr>
          <a:xfrm>
            <a:off x="-514921" y="2228849"/>
            <a:ext cx="6774059" cy="5984873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CFFA03A-52EF-5F0D-9E75-662EDE0BA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21" y="57959"/>
            <a:ext cx="7898475" cy="33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B0FF0-31E9-4AA8-B768-6A5C0B3F998D}">
  <ds:schemaRefs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AB62F9-83F9-439F-91CE-AF7700A687BE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5</cp:revision>
  <cp:lastPrinted>2024-04-24T23:37:47Z</cp:lastPrinted>
  <dcterms:created xsi:type="dcterms:W3CDTF">2022-02-20T16:12:08Z</dcterms:created>
  <dcterms:modified xsi:type="dcterms:W3CDTF">2024-11-01T00:32:54Z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