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9354715A-20D2-4A7D-93D9-C1D5079854F6}"/>
    <pc:docChg chg="modSld">
      <pc:chgData name="奥田陽子" userId="5bf8eb3d-eb6b-4939-b4ac-48d545c81564" providerId="ADAL" clId="{9354715A-20D2-4A7D-93D9-C1D5079854F6}" dt="2024-10-16T11:27:22.979" v="4" actId="20577"/>
      <pc:docMkLst>
        <pc:docMk/>
      </pc:docMkLst>
      <pc:sldChg chg="modSp mod">
        <pc:chgData name="奥田陽子" userId="5bf8eb3d-eb6b-4939-b4ac-48d545c81564" providerId="ADAL" clId="{9354715A-20D2-4A7D-93D9-C1D5079854F6}" dt="2024-10-16T11:27:22.979" v="4" actId="20577"/>
        <pc:sldMkLst>
          <pc:docMk/>
          <pc:sldMk cId="3083796334" sldId="341"/>
        </pc:sldMkLst>
        <pc:spChg chg="mod">
          <ac:chgData name="奥田陽子" userId="5bf8eb3d-eb6b-4939-b4ac-48d545c81564" providerId="ADAL" clId="{9354715A-20D2-4A7D-93D9-C1D5079854F6}" dt="2024-10-16T11:27:22.979" v="4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99FB023-0FDE-497E-B7B1-2FE09704CE83}"/>
    <pc:docChg chg="modSld">
      <pc:chgData name="奥田陽子" userId="5bf8eb3d-eb6b-4939-b4ac-48d545c81564" providerId="ADAL" clId="{399FB023-0FDE-497E-B7B1-2FE09704CE83}" dt="2024-08-28T02:48:41.892" v="6" actId="20577"/>
      <pc:docMkLst>
        <pc:docMk/>
      </pc:docMkLst>
      <pc:sldChg chg="modSp mod">
        <pc:chgData name="奥田陽子" userId="5bf8eb3d-eb6b-4939-b4ac-48d545c81564" providerId="ADAL" clId="{399FB023-0FDE-497E-B7B1-2FE09704CE83}" dt="2024-08-28T02:48:41.892" v="6" actId="20577"/>
        <pc:sldMkLst>
          <pc:docMk/>
          <pc:sldMk cId="3083796334" sldId="341"/>
        </pc:sldMkLst>
        <pc:spChg chg="mod">
          <ac:chgData name="奥田陽子" userId="5bf8eb3d-eb6b-4939-b4ac-48d545c81564" providerId="ADAL" clId="{399FB023-0FDE-497E-B7B1-2FE09704CE83}" dt="2024-08-28T02:48:41.892" v="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CD6EFF7C-6F64-49FD-90BC-4FACD2BDA916}"/>
    <pc:docChg chg="modSld">
      <pc:chgData name="奥田陽子" userId="5bf8eb3d-eb6b-4939-b4ac-48d545c81564" providerId="ADAL" clId="{CD6EFF7C-6F64-49FD-90BC-4FACD2BDA916}" dt="2024-07-23T06:19:54.536" v="34" actId="20577"/>
      <pc:docMkLst>
        <pc:docMk/>
      </pc:docMkLst>
      <pc:sldChg chg="modSp mod">
        <pc:chgData name="奥田陽子" userId="5bf8eb3d-eb6b-4939-b4ac-48d545c81564" providerId="ADAL" clId="{CD6EFF7C-6F64-49FD-90BC-4FACD2BDA916}" dt="2024-07-23T06:19:54.536" v="34" actId="20577"/>
        <pc:sldMkLst>
          <pc:docMk/>
          <pc:sldMk cId="3083796334" sldId="341"/>
        </pc:sldMkLst>
        <pc:spChg chg="mod">
          <ac:chgData name="奥田陽子" userId="5bf8eb3d-eb6b-4939-b4ac-48d545c81564" providerId="ADAL" clId="{CD6EFF7C-6F64-49FD-90BC-4FACD2BDA916}" dt="2024-07-23T06:19:54.536" v="34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783A86CE-2294-4CAB-A3D7-0A9C8F8E0AC2}"/>
    <pc:docChg chg="custSel modSld">
      <pc:chgData name="寺田 勝也" userId="8c59538c-4358-4eb0-84dd-2e7cb114f0dc" providerId="ADAL" clId="{783A86CE-2294-4CAB-A3D7-0A9C8F8E0AC2}" dt="2024-08-07T01:26:21.320" v="0" actId="478"/>
      <pc:docMkLst>
        <pc:docMk/>
      </pc:docMkLst>
      <pc:sldChg chg="delSp mod">
        <pc:chgData name="寺田 勝也" userId="8c59538c-4358-4eb0-84dd-2e7cb114f0dc" providerId="ADAL" clId="{783A86CE-2294-4CAB-A3D7-0A9C8F8E0AC2}" dt="2024-08-07T01:26:21.320" v="0" actId="478"/>
        <pc:sldMkLst>
          <pc:docMk/>
          <pc:sldMk cId="3083796334" sldId="341"/>
        </pc:sldMkLst>
        <pc:picChg chg="del">
          <ac:chgData name="寺田 勝也" userId="8c59538c-4358-4eb0-84dd-2e7cb114f0dc" providerId="ADAL" clId="{783A86CE-2294-4CAB-A3D7-0A9C8F8E0AC2}" dt="2024-08-07T01:26:21.320" v="0" actId="478"/>
          <ac:picMkLst>
            <pc:docMk/>
            <pc:sldMk cId="3083796334" sldId="341"/>
            <ac:picMk id="14" creationId="{F75BC3B6-D901-4F7D-0662-E74066B402A8}"/>
          </ac:picMkLst>
        </pc:picChg>
      </pc:sldChg>
    </pc:docChg>
  </pc:docChgLst>
  <pc:docChgLst>
    <pc:chgData name="寺田 勝也" userId="8c59538c-4358-4eb0-84dd-2e7cb114f0dc" providerId="ADAL" clId="{0B9BEAB6-2505-4FBB-84A0-B56D7D69D887}"/>
    <pc:docChg chg="modSld">
      <pc:chgData name="寺田 勝也" userId="8c59538c-4358-4eb0-84dd-2e7cb114f0dc" providerId="ADAL" clId="{0B9BEAB6-2505-4FBB-84A0-B56D7D69D887}" dt="2024-10-02T09:26:19.043" v="8" actId="20577"/>
      <pc:docMkLst>
        <pc:docMk/>
      </pc:docMkLst>
      <pc:sldChg chg="modSp mod">
        <pc:chgData name="寺田 勝也" userId="8c59538c-4358-4eb0-84dd-2e7cb114f0dc" providerId="ADAL" clId="{0B9BEAB6-2505-4FBB-84A0-B56D7D69D887}" dt="2024-10-02T09:26:19.043" v="8" actId="20577"/>
        <pc:sldMkLst>
          <pc:docMk/>
          <pc:sldMk cId="3083796334" sldId="341"/>
        </pc:sldMkLst>
        <pc:spChg chg="mod">
          <ac:chgData name="寺田 勝也" userId="8c59538c-4358-4eb0-84dd-2e7cb114f0dc" providerId="ADAL" clId="{0B9BEAB6-2505-4FBB-84A0-B56D7D69D887}" dt="2024-10-02T09:26:19.043" v="8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D0D8A058-B8F7-43BD-B3FC-5171F39F063A}"/>
    <pc:docChg chg="modSld">
      <pc:chgData name="奥田陽子" userId="5bf8eb3d-eb6b-4939-b4ac-48d545c81564" providerId="ADAL" clId="{D0D8A058-B8F7-43BD-B3FC-5171F39F063A}" dt="2024-08-06T05:12:55.023" v="16" actId="20577"/>
      <pc:docMkLst>
        <pc:docMk/>
      </pc:docMkLst>
      <pc:sldChg chg="modSp mod">
        <pc:chgData name="奥田陽子" userId="5bf8eb3d-eb6b-4939-b4ac-48d545c81564" providerId="ADAL" clId="{D0D8A058-B8F7-43BD-B3FC-5171F39F063A}" dt="2024-08-06T05:12:55.023" v="16" actId="20577"/>
        <pc:sldMkLst>
          <pc:docMk/>
          <pc:sldMk cId="3083796334" sldId="341"/>
        </pc:sldMkLst>
        <pc:spChg chg="mod">
          <ac:chgData name="奥田陽子" userId="5bf8eb3d-eb6b-4939-b4ac-48d545c81564" providerId="ADAL" clId="{D0D8A058-B8F7-43BD-B3FC-5171F39F063A}" dt="2024-08-06T05:12:55.023" v="16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4A3FC52B-250E-4DCA-A7E3-760F870A15F4}"/>
    <pc:docChg chg="modSld">
      <pc:chgData name="奥田陽子" userId="5bf8eb3d-eb6b-4939-b4ac-48d545c81564" providerId="ADAL" clId="{4A3FC52B-250E-4DCA-A7E3-760F870A15F4}" dt="2024-11-01T00:34:13.974" v="9" actId="20577"/>
      <pc:docMkLst>
        <pc:docMk/>
      </pc:docMkLst>
      <pc:sldChg chg="modSp mod">
        <pc:chgData name="奥田陽子" userId="5bf8eb3d-eb6b-4939-b4ac-48d545c81564" providerId="ADAL" clId="{4A3FC52B-250E-4DCA-A7E3-760F870A15F4}" dt="2024-11-01T00:34:13.974" v="9" actId="20577"/>
        <pc:sldMkLst>
          <pc:docMk/>
          <pc:sldMk cId="3083796334" sldId="341"/>
        </pc:sldMkLst>
        <pc:spChg chg="mod">
          <ac:chgData name="奥田陽子" userId="5bf8eb3d-eb6b-4939-b4ac-48d545c81564" providerId="ADAL" clId="{4A3FC52B-250E-4DCA-A7E3-760F870A15F4}" dt="2024-11-01T00:34:13.974" v="9" actId="20577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70</cp:revision>
  <cp:lastPrinted>2023-04-22T05:57:36Z</cp:lastPrinted>
  <dcterms:created xsi:type="dcterms:W3CDTF">2022-02-20T16:12:08Z</dcterms:created>
  <dcterms:modified xsi:type="dcterms:W3CDTF">2024-11-01T00:34:18Z</dcterms:modified>
</cp:coreProperties>
</file>