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3E82DB4-D1DF-486C-9A8E-083FA8815FE8}"/>
    <pc:docChg chg="modSld">
      <pc:chgData name="奥田陽子" userId="5bf8eb3d-eb6b-4939-b4ac-48d545c81564" providerId="ADAL" clId="{03E82DB4-D1DF-486C-9A8E-083FA8815FE8}" dt="2024-08-06T05:25:36.181" v="11" actId="20577"/>
      <pc:docMkLst>
        <pc:docMk/>
      </pc:docMkLst>
      <pc:sldChg chg="modSp mod">
        <pc:chgData name="奥田陽子" userId="5bf8eb3d-eb6b-4939-b4ac-48d545c81564" providerId="ADAL" clId="{03E82DB4-D1DF-486C-9A8E-083FA8815FE8}" dt="2024-08-06T05:25:36.181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03E82DB4-D1DF-486C-9A8E-083FA8815FE8}" dt="2024-08-06T05:25:36.181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C6D36E7A-CA45-4E9B-A578-BB33B1EEB6CF}"/>
    <pc:docChg chg="modSld">
      <pc:chgData name="寺田 勝也" userId="8c59538c-4358-4eb0-84dd-2e7cb114f0dc" providerId="ADAL" clId="{C6D36E7A-CA45-4E9B-A578-BB33B1EEB6CF}" dt="2024-10-02T09:39:27.335" v="12" actId="20577"/>
      <pc:docMkLst>
        <pc:docMk/>
      </pc:docMkLst>
      <pc:sldChg chg="modSp mod">
        <pc:chgData name="寺田 勝也" userId="8c59538c-4358-4eb0-84dd-2e7cb114f0dc" providerId="ADAL" clId="{C6D36E7A-CA45-4E9B-A578-BB33B1EEB6CF}" dt="2024-10-02T09:39:27.335" v="1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C6D36E7A-CA45-4E9B-A578-BB33B1EEB6CF}" dt="2024-10-02T09:39:27.335" v="1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BBCDCB8-8EC6-4D29-A968-C978C89144D5}"/>
    <pc:docChg chg="modSld">
      <pc:chgData name="奥田陽子" userId="5bf8eb3d-eb6b-4939-b4ac-48d545c81564" providerId="ADAL" clId="{ABBCDCB8-8EC6-4D29-A968-C978C89144D5}" dt="2024-07-24T03:18:48.468" v="8" actId="20577"/>
      <pc:docMkLst>
        <pc:docMk/>
      </pc:docMkLst>
      <pc:sldChg chg="modSp mod">
        <pc:chgData name="奥田陽子" userId="5bf8eb3d-eb6b-4939-b4ac-48d545c81564" providerId="ADAL" clId="{ABBCDCB8-8EC6-4D29-A968-C978C89144D5}" dt="2024-07-24T03:18:48.468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ABBCDCB8-8EC6-4D29-A968-C978C89144D5}" dt="2024-07-24T03:18:48.468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6666C5-E860-448E-9D3A-DC256A0A0FF6}">
  <ds:schemaRefs>
    <ds:schemaRef ds:uri="aa497eed-f72d-442f-adf5-cc88fbf9cce6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98</cp:revision>
  <dcterms:created xsi:type="dcterms:W3CDTF">2022-02-20T16:12:08Z</dcterms:created>
  <dcterms:modified xsi:type="dcterms:W3CDTF">2024-10-02T09:39:29Z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