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3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奥田陽子" userId="5bf8eb3d-eb6b-4939-b4ac-48d545c81564" providerId="ADAL" clId="{D2B13890-66F7-4639-8AC8-AB4921EBFFCC}"/>
    <pc:docChg chg="modSld">
      <pc:chgData name="奥田陽子" userId="5bf8eb3d-eb6b-4939-b4ac-48d545c81564" providerId="ADAL" clId="{D2B13890-66F7-4639-8AC8-AB4921EBFFCC}" dt="2023-11-28T04:51:43.481" v="4"/>
      <pc:docMkLst>
        <pc:docMk/>
      </pc:docMkLst>
      <pc:sldChg chg="modSp mod">
        <pc:chgData name="奥田陽子" userId="5bf8eb3d-eb6b-4939-b4ac-48d545c81564" providerId="ADAL" clId="{D2B13890-66F7-4639-8AC8-AB4921EBFFCC}" dt="2023-11-28T04:51:43.481" v="4"/>
        <pc:sldMkLst>
          <pc:docMk/>
          <pc:sldMk cId="197685522" sldId="263"/>
        </pc:sldMkLst>
        <pc:spChg chg="mod">
          <ac:chgData name="奥田陽子" userId="5bf8eb3d-eb6b-4939-b4ac-48d545c81564" providerId="ADAL" clId="{D2B13890-66F7-4639-8AC8-AB4921EBFFCC}" dt="2023-11-28T04:51:43.481" v="4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ADACCFB1-D89B-42A5-8B46-865FB575DC21}"/>
    <pc:docChg chg="modSld">
      <pc:chgData name="奥田陽子" userId="5bf8eb3d-eb6b-4939-b4ac-48d545c81564" providerId="ADAL" clId="{ADACCFB1-D89B-42A5-8B46-865FB575DC21}" dt="2023-10-26T06:46:09.339" v="8" actId="20577"/>
      <pc:docMkLst>
        <pc:docMk/>
      </pc:docMkLst>
      <pc:sldChg chg="modSp mod">
        <pc:chgData name="奥田陽子" userId="5bf8eb3d-eb6b-4939-b4ac-48d545c81564" providerId="ADAL" clId="{ADACCFB1-D89B-42A5-8B46-865FB575DC21}" dt="2023-10-26T06:46:09.339" v="8" actId="20577"/>
        <pc:sldMkLst>
          <pc:docMk/>
          <pc:sldMk cId="197685522" sldId="263"/>
        </pc:sldMkLst>
        <pc:spChg chg="mod">
          <ac:chgData name="奥田陽子" userId="5bf8eb3d-eb6b-4939-b4ac-48d545c81564" providerId="ADAL" clId="{ADACCFB1-D89B-42A5-8B46-865FB575DC21}" dt="2023-10-26T06:46:09.339" v="8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寺田 勝也" userId="8c59538c-4358-4eb0-84dd-2e7cb114f0dc" providerId="ADAL" clId="{80D47D41-58C8-49E6-ACF9-A2BB1E0B606E}"/>
    <pc:docChg chg="modSld">
      <pc:chgData name="寺田 勝也" userId="8c59538c-4358-4eb0-84dd-2e7cb114f0dc" providerId="ADAL" clId="{80D47D41-58C8-49E6-ACF9-A2BB1E0B606E}" dt="2024-10-02T09:36:33.755" v="14" actId="20577"/>
      <pc:docMkLst>
        <pc:docMk/>
      </pc:docMkLst>
      <pc:sldChg chg="modSp mod">
        <pc:chgData name="寺田 勝也" userId="8c59538c-4358-4eb0-84dd-2e7cb114f0dc" providerId="ADAL" clId="{80D47D41-58C8-49E6-ACF9-A2BB1E0B606E}" dt="2024-10-02T09:36:33.755" v="14" actId="20577"/>
        <pc:sldMkLst>
          <pc:docMk/>
          <pc:sldMk cId="197685522" sldId="263"/>
        </pc:sldMkLst>
        <pc:spChg chg="mod">
          <ac:chgData name="寺田 勝也" userId="8c59538c-4358-4eb0-84dd-2e7cb114f0dc" providerId="ADAL" clId="{80D47D41-58C8-49E6-ACF9-A2BB1E0B606E}" dt="2024-10-02T09:36:33.755" v="14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F2258EEF-BF55-44FE-87D7-CE20DDBDD482}"/>
    <pc:docChg chg="modSld">
      <pc:chgData name="奥田陽子" userId="5bf8eb3d-eb6b-4939-b4ac-48d545c81564" providerId="ADAL" clId="{F2258EEF-BF55-44FE-87D7-CE20DDBDD482}" dt="2024-08-06T05:19:18.222" v="25" actId="20577"/>
      <pc:docMkLst>
        <pc:docMk/>
      </pc:docMkLst>
      <pc:sldChg chg="modSp mod">
        <pc:chgData name="奥田陽子" userId="5bf8eb3d-eb6b-4939-b4ac-48d545c81564" providerId="ADAL" clId="{F2258EEF-BF55-44FE-87D7-CE20DDBDD482}" dt="2024-08-06T05:19:18.222" v="25" actId="20577"/>
        <pc:sldMkLst>
          <pc:docMk/>
          <pc:sldMk cId="197685522" sldId="263"/>
        </pc:sldMkLst>
        <pc:spChg chg="mod">
          <ac:chgData name="奥田陽子" userId="5bf8eb3d-eb6b-4939-b4ac-48d545c81564" providerId="ADAL" clId="{F2258EEF-BF55-44FE-87D7-CE20DDBDD482}" dt="2024-08-06T05:19:18.222" v="25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9BF9F36F-5ADD-4EFE-ACB8-373FD49EFB91}"/>
    <pc:docChg chg="modSld">
      <pc:chgData name="奥田陽子" userId="5bf8eb3d-eb6b-4939-b4ac-48d545c81564" providerId="ADAL" clId="{9BF9F36F-5ADD-4EFE-ACB8-373FD49EFB91}" dt="2024-07-24T03:09:52.071" v="8" actId="20577"/>
      <pc:docMkLst>
        <pc:docMk/>
      </pc:docMkLst>
      <pc:sldChg chg="modSp mod">
        <pc:chgData name="奥田陽子" userId="5bf8eb3d-eb6b-4939-b4ac-48d545c81564" providerId="ADAL" clId="{9BF9F36F-5ADD-4EFE-ACB8-373FD49EFB91}" dt="2024-07-24T03:09:52.071" v="8" actId="20577"/>
        <pc:sldMkLst>
          <pc:docMk/>
          <pc:sldMk cId="197685522" sldId="263"/>
        </pc:sldMkLst>
        <pc:spChg chg="mod">
          <ac:chgData name="奥田陽子" userId="5bf8eb3d-eb6b-4939-b4ac-48d545c81564" providerId="ADAL" clId="{9BF9F36F-5ADD-4EFE-ACB8-373FD49EFB91}" dt="2024-07-24T03:09:52.071" v="8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寺田 勝也" userId="8c59538c-4358-4eb0-84dd-2e7cb114f0dc" providerId="ADAL" clId="{D491E8CF-17BF-4269-967A-510BA2740EAE}"/>
    <pc:docChg chg="modSld">
      <pc:chgData name="寺田 勝也" userId="8c59538c-4358-4eb0-84dd-2e7cb114f0dc" providerId="ADAL" clId="{D491E8CF-17BF-4269-967A-510BA2740EAE}" dt="2023-08-15T09:01:27.176" v="5" actId="20577"/>
      <pc:docMkLst>
        <pc:docMk/>
      </pc:docMkLst>
      <pc:sldChg chg="modSp mod">
        <pc:chgData name="寺田 勝也" userId="8c59538c-4358-4eb0-84dd-2e7cb114f0dc" providerId="ADAL" clId="{D491E8CF-17BF-4269-967A-510BA2740EAE}" dt="2023-08-15T09:01:27.176" v="5" actId="20577"/>
        <pc:sldMkLst>
          <pc:docMk/>
          <pc:sldMk cId="197685522" sldId="263"/>
        </pc:sldMkLst>
        <pc:spChg chg="mod">
          <ac:chgData name="寺田 勝也" userId="8c59538c-4358-4eb0-84dd-2e7cb114f0dc" providerId="ADAL" clId="{D491E8CF-17BF-4269-967A-510BA2740EAE}" dt="2023-08-15T09:01:27.176" v="5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寺田 勝也" userId="8c59538c-4358-4eb0-84dd-2e7cb114f0dc" providerId="ADAL" clId="{A6321CC5-9FB5-4A5E-8CBB-6A077DB3EFEF}"/>
    <pc:docChg chg="modSld">
      <pc:chgData name="寺田 勝也" userId="8c59538c-4358-4eb0-84dd-2e7cb114f0dc" providerId="ADAL" clId="{A6321CC5-9FB5-4A5E-8CBB-6A077DB3EFEF}" dt="2024-06-06T12:26:18.162" v="7" actId="20577"/>
      <pc:docMkLst>
        <pc:docMk/>
      </pc:docMkLst>
      <pc:sldChg chg="modSp mod">
        <pc:chgData name="寺田 勝也" userId="8c59538c-4358-4eb0-84dd-2e7cb114f0dc" providerId="ADAL" clId="{A6321CC5-9FB5-4A5E-8CBB-6A077DB3EFEF}" dt="2024-06-06T12:26:18.162" v="7" actId="20577"/>
        <pc:sldMkLst>
          <pc:docMk/>
          <pc:sldMk cId="197685522" sldId="263"/>
        </pc:sldMkLst>
        <pc:spChg chg="mod">
          <ac:chgData name="寺田 勝也" userId="8c59538c-4358-4eb0-84dd-2e7cb114f0dc" providerId="ADAL" clId="{A6321CC5-9FB5-4A5E-8CBB-6A077DB3EFEF}" dt="2024-06-06T12:26:18.162" v="7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273897"/>
                <a:chOff x="-1" y="8421092"/>
                <a:chExt cx="6849776" cy="1273897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12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火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分～午後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50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685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8" ma:contentTypeDescription="新しいドキュメントを作成します。" ma:contentTypeScope="" ma:versionID="5adc411f2e0fe9062c8c7f7e01133a9c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8ef09fae9785e692436bbc81899b7aad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B4DFD319-4F6F-4964-9559-668C52C034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827D0F8-FB8F-42E4-895E-CD64AC739E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8F00292-03E5-48AC-A29E-D9C495AF22A8}">
  <ds:schemaRefs>
    <ds:schemaRef ds:uri="aa497eed-f72d-442f-adf5-cc88fbf9cce6"/>
    <ds:schemaRef ds:uri="http://purl.org/dc/terms/"/>
    <ds:schemaRef ds:uri="http://purl.org/dc/elements/1.1/"/>
    <ds:schemaRef ds:uri="http://schemas.microsoft.com/office/2006/metadata/properties"/>
    <ds:schemaRef ds:uri="http://www.w3.org/XML/1998/namespace"/>
    <ds:schemaRef ds:uri="ccc50300-c016-41b3-baf7-1f053ea3de53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888</TotalTime>
  <Words>52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HGP創英角ｺﾞｼｯｸUB</vt:lpstr>
      <vt:lpstr>Hiragino Kaku Gothic Pro W3</vt:lpstr>
      <vt:lpstr>メイリオ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106</cp:revision>
  <dcterms:created xsi:type="dcterms:W3CDTF">2022-02-20T16:12:08Z</dcterms:created>
  <dcterms:modified xsi:type="dcterms:W3CDTF">2024-10-02T09:36:35Z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