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B25A9BE2-9203-4EBF-A637-6202989FB367}"/>
    <pc:docChg chg="modSld">
      <pc:chgData name="寺田 勝也" userId="8c59538c-4358-4eb0-84dd-2e7cb114f0dc" providerId="ADAL" clId="{B25A9BE2-9203-4EBF-A637-6202989FB367}" dt="2024-10-02T09:25:31.370" v="5" actId="20577"/>
      <pc:docMkLst>
        <pc:docMk/>
      </pc:docMkLst>
      <pc:sldChg chg="modSp mod">
        <pc:chgData name="寺田 勝也" userId="8c59538c-4358-4eb0-84dd-2e7cb114f0dc" providerId="ADAL" clId="{B25A9BE2-9203-4EBF-A637-6202989FB367}" dt="2024-10-02T09:25:31.370" v="5" actId="20577"/>
        <pc:sldMkLst>
          <pc:docMk/>
          <pc:sldMk cId="160254001" sldId="342"/>
        </pc:sldMkLst>
        <pc:spChg chg="mod">
          <ac:chgData name="寺田 勝也" userId="8c59538c-4358-4eb0-84dd-2e7cb114f0dc" providerId="ADAL" clId="{B25A9BE2-9203-4EBF-A637-6202989FB367}" dt="2024-10-02T09:25:31.370" v="5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854E66DE-025D-4083-8176-4CB1D890F1FC}"/>
    <pc:docChg chg="modSld">
      <pc:chgData name="奥田陽子" userId="5bf8eb3d-eb6b-4939-b4ac-48d545c81564" providerId="ADAL" clId="{854E66DE-025D-4083-8176-4CB1D890F1FC}" dt="2023-11-28T04:42:23.167" v="4"/>
      <pc:docMkLst>
        <pc:docMk/>
      </pc:docMkLst>
      <pc:sldChg chg="modSp mod">
        <pc:chgData name="奥田陽子" userId="5bf8eb3d-eb6b-4939-b4ac-48d545c81564" providerId="ADAL" clId="{854E66DE-025D-4083-8176-4CB1D890F1FC}" dt="2023-11-28T04:42:23.167" v="4"/>
        <pc:sldMkLst>
          <pc:docMk/>
          <pc:sldMk cId="160254001" sldId="342"/>
        </pc:sldMkLst>
        <pc:spChg chg="mod">
          <ac:chgData name="奥田陽子" userId="5bf8eb3d-eb6b-4939-b4ac-48d545c81564" providerId="ADAL" clId="{854E66DE-025D-4083-8176-4CB1D890F1FC}" dt="2023-11-28T04:42:23.167" v="4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E6AAF2A6-8ABD-4EFE-8F8B-D0131A233236}"/>
    <pc:docChg chg="modSld">
      <pc:chgData name="奥田陽子" userId="5bf8eb3d-eb6b-4939-b4ac-48d545c81564" providerId="ADAL" clId="{E6AAF2A6-8ABD-4EFE-8F8B-D0131A233236}" dt="2024-02-08T04:27:47.520" v="0" actId="166"/>
      <pc:docMkLst>
        <pc:docMk/>
      </pc:docMkLst>
      <pc:sldChg chg="modSp mod">
        <pc:chgData name="奥田陽子" userId="5bf8eb3d-eb6b-4939-b4ac-48d545c81564" providerId="ADAL" clId="{E6AAF2A6-8ABD-4EFE-8F8B-D0131A233236}" dt="2024-02-08T04:27:47.520" v="0" actId="166"/>
        <pc:sldMkLst>
          <pc:docMk/>
          <pc:sldMk cId="160254001" sldId="342"/>
        </pc:sldMkLst>
        <pc:picChg chg="ord">
          <ac:chgData name="奥田陽子" userId="5bf8eb3d-eb6b-4939-b4ac-48d545c81564" providerId="ADAL" clId="{E6AAF2A6-8ABD-4EFE-8F8B-D0131A233236}" dt="2024-02-08T04:27:47.520" v="0" actId="166"/>
          <ac:picMkLst>
            <pc:docMk/>
            <pc:sldMk cId="160254001" sldId="342"/>
            <ac:picMk id="3" creationId="{BD47EC66-51A1-3D8A-AC61-EA625002B726}"/>
          </ac:picMkLst>
        </pc:picChg>
      </pc:sldChg>
    </pc:docChg>
  </pc:docChgLst>
  <pc:docChgLst>
    <pc:chgData name="奥田陽子" userId="5bf8eb3d-eb6b-4939-b4ac-48d545c81564" providerId="ADAL" clId="{1D43D522-D950-4CB8-A63C-23E92019F1D3}"/>
    <pc:docChg chg="modSld">
      <pc:chgData name="奥田陽子" userId="5bf8eb3d-eb6b-4939-b4ac-48d545c81564" providerId="ADAL" clId="{1D43D522-D950-4CB8-A63C-23E92019F1D3}" dt="2024-07-24T03:08:24.826" v="8" actId="20577"/>
      <pc:docMkLst>
        <pc:docMk/>
      </pc:docMkLst>
      <pc:sldChg chg="modSp mod">
        <pc:chgData name="奥田陽子" userId="5bf8eb3d-eb6b-4939-b4ac-48d545c81564" providerId="ADAL" clId="{1D43D522-D950-4CB8-A63C-23E92019F1D3}" dt="2024-07-24T03:08:24.826" v="8" actId="20577"/>
        <pc:sldMkLst>
          <pc:docMk/>
          <pc:sldMk cId="160254001" sldId="342"/>
        </pc:sldMkLst>
        <pc:spChg chg="mod">
          <ac:chgData name="奥田陽子" userId="5bf8eb3d-eb6b-4939-b4ac-48d545c81564" providerId="ADAL" clId="{1D43D522-D950-4CB8-A63C-23E92019F1D3}" dt="2024-07-24T03:08:24.826" v="8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691CAC85-3562-4E6B-9681-D540691E730A}"/>
    <pc:docChg chg="modSld">
      <pc:chgData name="奥田陽子" userId="5bf8eb3d-eb6b-4939-b4ac-48d545c81564" providerId="ADAL" clId="{691CAC85-3562-4E6B-9681-D540691E730A}" dt="2024-08-28T02:55:31.597" v="7" actId="20577"/>
      <pc:docMkLst>
        <pc:docMk/>
      </pc:docMkLst>
      <pc:sldChg chg="modSp mod">
        <pc:chgData name="奥田陽子" userId="5bf8eb3d-eb6b-4939-b4ac-48d545c81564" providerId="ADAL" clId="{691CAC85-3562-4E6B-9681-D540691E730A}" dt="2024-08-28T02:55:31.597" v="7" actId="20577"/>
        <pc:sldMkLst>
          <pc:docMk/>
          <pc:sldMk cId="160254001" sldId="342"/>
        </pc:sldMkLst>
        <pc:spChg chg="mod">
          <ac:chgData name="奥田陽子" userId="5bf8eb3d-eb6b-4939-b4ac-48d545c81564" providerId="ADAL" clId="{691CAC85-3562-4E6B-9681-D540691E730A}" dt="2024-08-28T02:55:31.597" v="7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F4DD633C-F00B-496A-A19B-6ED835A68EFA}"/>
    <pc:docChg chg="delSld">
      <pc:chgData name="奥田陽子" userId="5bf8eb3d-eb6b-4939-b4ac-48d545c81564" providerId="ADAL" clId="{F4DD633C-F00B-496A-A19B-6ED835A68EFA}" dt="2023-11-13T05:06:08.047" v="1" actId="47"/>
      <pc:docMkLst>
        <pc:docMk/>
      </pc:docMkLst>
      <pc:sldChg chg="del">
        <pc:chgData name="奥田陽子" userId="5bf8eb3d-eb6b-4939-b4ac-48d545c81564" providerId="ADAL" clId="{F4DD633C-F00B-496A-A19B-6ED835A68EFA}" dt="2023-11-13T05:06:06.884" v="0" actId="47"/>
        <pc:sldMkLst>
          <pc:docMk/>
          <pc:sldMk cId="785523628" sldId="343"/>
        </pc:sldMkLst>
      </pc:sldChg>
      <pc:sldChg chg="del">
        <pc:chgData name="奥田陽子" userId="5bf8eb3d-eb6b-4939-b4ac-48d545c81564" providerId="ADAL" clId="{F4DD633C-F00B-496A-A19B-6ED835A68EFA}" dt="2023-11-13T05:06:08.047" v="1" actId="47"/>
        <pc:sldMkLst>
          <pc:docMk/>
          <pc:sldMk cId="3006588692" sldId="344"/>
        </pc:sldMkLst>
      </pc:sldChg>
    </pc:docChg>
  </pc:docChgLst>
  <pc:docChgLst>
    <pc:chgData name="奥田陽子" userId="5bf8eb3d-eb6b-4939-b4ac-48d545c81564" providerId="ADAL" clId="{0C8323A2-AAB0-434D-B9A2-D2040DBAC603}"/>
    <pc:docChg chg="modSld">
      <pc:chgData name="奥田陽子" userId="5bf8eb3d-eb6b-4939-b4ac-48d545c81564" providerId="ADAL" clId="{0C8323A2-AAB0-434D-B9A2-D2040DBAC603}" dt="2024-08-06T05:12:09.582" v="11" actId="20577"/>
      <pc:docMkLst>
        <pc:docMk/>
      </pc:docMkLst>
      <pc:sldChg chg="modSp mod">
        <pc:chgData name="奥田陽子" userId="5bf8eb3d-eb6b-4939-b4ac-48d545c81564" providerId="ADAL" clId="{0C8323A2-AAB0-434D-B9A2-D2040DBAC603}" dt="2024-08-06T05:12:09.582" v="11" actId="20577"/>
        <pc:sldMkLst>
          <pc:docMk/>
          <pc:sldMk cId="160254001" sldId="342"/>
        </pc:sldMkLst>
        <pc:spChg chg="mod">
          <ac:chgData name="奥田陽子" userId="5bf8eb3d-eb6b-4939-b4ac-48d545c81564" providerId="ADAL" clId="{0C8323A2-AAB0-434D-B9A2-D2040DBAC603}" dt="2024-08-06T05:12:09.582" v="11" actId="20577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0C19F358-E122-4946-A07C-8FD0D92DA2CD}"/>
    <pc:docChg chg="custSel modSld">
      <pc:chgData name="寺田 勝也" userId="8c59538c-4358-4eb0-84dd-2e7cb114f0dc" providerId="ADAL" clId="{0C19F358-E122-4946-A07C-8FD0D92DA2CD}" dt="2024-08-07T01:37:00.419" v="1" actId="478"/>
      <pc:docMkLst>
        <pc:docMk/>
      </pc:docMkLst>
      <pc:sldChg chg="delSp modSp mod">
        <pc:chgData name="寺田 勝也" userId="8c59538c-4358-4eb0-84dd-2e7cb114f0dc" providerId="ADAL" clId="{0C19F358-E122-4946-A07C-8FD0D92DA2CD}" dt="2024-08-07T01:37:00.419" v="1" actId="478"/>
        <pc:sldMkLst>
          <pc:docMk/>
          <pc:sldMk cId="160254001" sldId="342"/>
        </pc:sldMkLst>
        <pc:picChg chg="del mod">
          <ac:chgData name="寺田 勝也" userId="8c59538c-4358-4eb0-84dd-2e7cb114f0dc" providerId="ADAL" clId="{0C19F358-E122-4946-A07C-8FD0D92DA2CD}" dt="2024-08-07T01:37:00.419" v="1" actId="478"/>
          <ac:picMkLst>
            <pc:docMk/>
            <pc:sldMk cId="160254001" sldId="342"/>
            <ac:picMk id="14" creationId="{F75BC3B6-D901-4F7D-0662-E74066B402A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18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1392844" y="2933480"/>
            <a:ext cx="4072312" cy="435536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96595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897335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（まつぞう）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0254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68FCC8-71F5-4396-844D-8CC77A60D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1697</TotalTime>
  <Words>33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71</cp:revision>
  <cp:lastPrinted>2023-04-22T05:57:36Z</cp:lastPrinted>
  <dcterms:created xsi:type="dcterms:W3CDTF">2022-02-20T16:12:08Z</dcterms:created>
  <dcterms:modified xsi:type="dcterms:W3CDTF">2024-10-02T09:25:35Z</dcterms:modified>
</cp:coreProperties>
</file>