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43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寺田 勝也" userId="8c59538c-4358-4eb0-84dd-2e7cb114f0dc" providerId="ADAL" clId="{2D92A9E2-E9D7-4A93-98D7-72550916D86D}"/>
    <pc:docChg chg="undo custSel modSld">
      <pc:chgData name="寺田 勝也" userId="8c59538c-4358-4eb0-84dd-2e7cb114f0dc" providerId="ADAL" clId="{2D92A9E2-E9D7-4A93-98D7-72550916D86D}" dt="2024-08-07T01:24:14.915" v="14" actId="478"/>
      <pc:docMkLst>
        <pc:docMk/>
      </pc:docMkLst>
      <pc:sldChg chg="addSp delSp modSp mod">
        <pc:chgData name="寺田 勝也" userId="8c59538c-4358-4eb0-84dd-2e7cb114f0dc" providerId="ADAL" clId="{2D92A9E2-E9D7-4A93-98D7-72550916D86D}" dt="2024-08-07T01:24:14.915" v="14" actId="478"/>
        <pc:sldMkLst>
          <pc:docMk/>
          <pc:sldMk cId="785523628" sldId="343"/>
        </pc:sldMkLst>
        <pc:spChg chg="mod">
          <ac:chgData name="寺田 勝也" userId="8c59538c-4358-4eb0-84dd-2e7cb114f0dc" providerId="ADAL" clId="{2D92A9E2-E9D7-4A93-98D7-72550916D86D}" dt="2024-08-07T01:04:10.793" v="4" actId="1076"/>
          <ac:spMkLst>
            <pc:docMk/>
            <pc:sldMk cId="785523628" sldId="343"/>
            <ac:spMk id="25" creationId="{0095B97C-4B5C-EBF1-4B4D-3E8439D29CE2}"/>
          </ac:spMkLst>
        </pc:spChg>
        <pc:picChg chg="mod">
          <ac:chgData name="寺田 勝也" userId="8c59538c-4358-4eb0-84dd-2e7cb114f0dc" providerId="ADAL" clId="{2D92A9E2-E9D7-4A93-98D7-72550916D86D}" dt="2024-08-07T01:15:24.907" v="12" actId="1076"/>
          <ac:picMkLst>
            <pc:docMk/>
            <pc:sldMk cId="785523628" sldId="343"/>
            <ac:picMk id="3" creationId="{BD47EC66-51A1-3D8A-AC61-EA625002B726}"/>
          </ac:picMkLst>
        </pc:picChg>
        <pc:picChg chg="mod">
          <ac:chgData name="寺田 勝也" userId="8c59538c-4358-4eb0-84dd-2e7cb114f0dc" providerId="ADAL" clId="{2D92A9E2-E9D7-4A93-98D7-72550916D86D}" dt="2024-08-07T01:15:24.740" v="11" actId="1076"/>
          <ac:picMkLst>
            <pc:docMk/>
            <pc:sldMk cId="785523628" sldId="343"/>
            <ac:picMk id="13" creationId="{FB96D165-A4F5-98D0-7545-6BDA2DDE817C}"/>
          </ac:picMkLst>
        </pc:picChg>
        <pc:picChg chg="add del">
          <ac:chgData name="寺田 勝也" userId="8c59538c-4358-4eb0-84dd-2e7cb114f0dc" providerId="ADAL" clId="{2D92A9E2-E9D7-4A93-98D7-72550916D86D}" dt="2024-08-07T01:24:14.915" v="14" actId="478"/>
          <ac:picMkLst>
            <pc:docMk/>
            <pc:sldMk cId="785523628" sldId="343"/>
            <ac:picMk id="14" creationId="{F75BC3B6-D901-4F7D-0662-E74066B402A8}"/>
          </ac:picMkLst>
        </pc:picChg>
      </pc:sldChg>
    </pc:docChg>
  </pc:docChgLst>
  <pc:docChgLst>
    <pc:chgData name="寺田 勝也" userId="8c59538c-4358-4eb0-84dd-2e7cb114f0dc" providerId="ADAL" clId="{6989858D-4589-42F7-BD56-6BE16811666C}"/>
    <pc:docChg chg="modSld">
      <pc:chgData name="寺田 勝也" userId="8c59538c-4358-4eb0-84dd-2e7cb114f0dc" providerId="ADAL" clId="{6989858D-4589-42F7-BD56-6BE16811666C}" dt="2024-03-12T03:03:43.384" v="9" actId="20577"/>
      <pc:docMkLst>
        <pc:docMk/>
      </pc:docMkLst>
      <pc:sldChg chg="modSp mod">
        <pc:chgData name="寺田 勝也" userId="8c59538c-4358-4eb0-84dd-2e7cb114f0dc" providerId="ADAL" clId="{6989858D-4589-42F7-BD56-6BE16811666C}" dt="2024-03-12T03:03:43.384" v="9" actId="20577"/>
        <pc:sldMkLst>
          <pc:docMk/>
          <pc:sldMk cId="785523628" sldId="343"/>
        </pc:sldMkLst>
        <pc:spChg chg="mod">
          <ac:chgData name="寺田 勝也" userId="8c59538c-4358-4eb0-84dd-2e7cb114f0dc" providerId="ADAL" clId="{6989858D-4589-42F7-BD56-6BE16811666C}" dt="2024-03-12T03:03:43.384" v="9" actId="20577"/>
          <ac:spMkLst>
            <pc:docMk/>
            <pc:sldMk cId="785523628" sldId="343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4E5F3D74-6F0F-46E6-B585-030E1505DE76}"/>
    <pc:docChg chg="undo custSel modSld">
      <pc:chgData name="奥田陽子" userId="5bf8eb3d-eb6b-4939-b4ac-48d545c81564" providerId="ADAL" clId="{4E5F3D74-6F0F-46E6-B585-030E1505DE76}" dt="2024-08-06T05:07:48.967" v="18" actId="20577"/>
      <pc:docMkLst>
        <pc:docMk/>
      </pc:docMkLst>
      <pc:sldChg chg="modSp mod">
        <pc:chgData name="奥田陽子" userId="5bf8eb3d-eb6b-4939-b4ac-48d545c81564" providerId="ADAL" clId="{4E5F3D74-6F0F-46E6-B585-030E1505DE76}" dt="2024-08-06T05:07:48.967" v="18" actId="20577"/>
        <pc:sldMkLst>
          <pc:docMk/>
          <pc:sldMk cId="785523628" sldId="343"/>
        </pc:sldMkLst>
        <pc:spChg chg="mod">
          <ac:chgData name="奥田陽子" userId="5bf8eb3d-eb6b-4939-b4ac-48d545c81564" providerId="ADAL" clId="{4E5F3D74-6F0F-46E6-B585-030E1505DE76}" dt="2024-08-06T05:07:48.967" v="18" actId="20577"/>
          <ac:spMkLst>
            <pc:docMk/>
            <pc:sldMk cId="785523628" sldId="343"/>
            <ac:spMk id="22" creationId="{90839629-82A1-4A3A-7618-0FD3B5F83866}"/>
          </ac:spMkLst>
        </pc:spChg>
        <pc:grpChg chg="mod">
          <ac:chgData name="奥田陽子" userId="5bf8eb3d-eb6b-4939-b4ac-48d545c81564" providerId="ADAL" clId="{4E5F3D74-6F0F-46E6-B585-030E1505DE76}" dt="2024-08-06T05:07:26.834" v="1" actId="1076"/>
          <ac:grpSpMkLst>
            <pc:docMk/>
            <pc:sldMk cId="785523628" sldId="343"/>
            <ac:grpSpMk id="11" creationId="{61391EDA-BB14-E8F5-28B8-2DC8FCE68677}"/>
          </ac:grpSpMkLst>
        </pc:grpChg>
      </pc:sldChg>
    </pc:docChg>
  </pc:docChgLst>
  <pc:docChgLst>
    <pc:chgData name="奥田陽子" userId="5bf8eb3d-eb6b-4939-b4ac-48d545c81564" providerId="ADAL" clId="{B9B4AA51-F2D4-4ED3-96DD-B9A83DF64E49}"/>
    <pc:docChg chg="modSld">
      <pc:chgData name="奥田陽子" userId="5bf8eb3d-eb6b-4939-b4ac-48d545c81564" providerId="ADAL" clId="{B9B4AA51-F2D4-4ED3-96DD-B9A83DF64E49}" dt="2024-07-24T03:15:25.281" v="8" actId="20577"/>
      <pc:docMkLst>
        <pc:docMk/>
      </pc:docMkLst>
      <pc:sldChg chg="modSp mod">
        <pc:chgData name="奥田陽子" userId="5bf8eb3d-eb6b-4939-b4ac-48d545c81564" providerId="ADAL" clId="{B9B4AA51-F2D4-4ED3-96DD-B9A83DF64E49}" dt="2024-07-24T03:15:25.281" v="8" actId="20577"/>
        <pc:sldMkLst>
          <pc:docMk/>
          <pc:sldMk cId="785523628" sldId="343"/>
        </pc:sldMkLst>
        <pc:spChg chg="mod">
          <ac:chgData name="奥田陽子" userId="5bf8eb3d-eb6b-4939-b4ac-48d545c81564" providerId="ADAL" clId="{B9B4AA51-F2D4-4ED3-96DD-B9A83DF64E49}" dt="2024-07-24T03:15:25.281" v="8" actId="20577"/>
          <ac:spMkLst>
            <pc:docMk/>
            <pc:sldMk cId="785523628" sldId="343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78FB427E-995E-4E08-9A6D-50E180439B4F}"/>
    <pc:docChg chg="modSld">
      <pc:chgData name="寺田 勝也" userId="8c59538c-4358-4eb0-84dd-2e7cb114f0dc" providerId="ADAL" clId="{78FB427E-995E-4E08-9A6D-50E180439B4F}" dt="2024-10-02T09:23:25.342" v="7" actId="20577"/>
      <pc:docMkLst>
        <pc:docMk/>
      </pc:docMkLst>
      <pc:sldChg chg="modSp mod">
        <pc:chgData name="寺田 勝也" userId="8c59538c-4358-4eb0-84dd-2e7cb114f0dc" providerId="ADAL" clId="{78FB427E-995E-4E08-9A6D-50E180439B4F}" dt="2024-10-02T09:23:25.342" v="7" actId="20577"/>
        <pc:sldMkLst>
          <pc:docMk/>
          <pc:sldMk cId="785523628" sldId="343"/>
        </pc:sldMkLst>
        <pc:spChg chg="mod">
          <ac:chgData name="寺田 勝也" userId="8c59538c-4358-4eb0-84dd-2e7cb114f0dc" providerId="ADAL" clId="{78FB427E-995E-4E08-9A6D-50E180439B4F}" dt="2024-10-02T09:23:25.342" v="7" actId="20577"/>
          <ac:spMkLst>
            <pc:docMk/>
            <pc:sldMk cId="785523628" sldId="343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4A13098C-FF60-4483-A1E7-3678125AAFF5}"/>
    <pc:docChg chg="modSld">
      <pc:chgData name="寺田 勝也" userId="8c59538c-4358-4eb0-84dd-2e7cb114f0dc" providerId="ADAL" clId="{4A13098C-FF60-4483-A1E7-3678125AAFF5}" dt="2024-06-06T12:30:13.445" v="17" actId="20577"/>
      <pc:docMkLst>
        <pc:docMk/>
      </pc:docMkLst>
      <pc:sldChg chg="modSp mod">
        <pc:chgData name="寺田 勝也" userId="8c59538c-4358-4eb0-84dd-2e7cb114f0dc" providerId="ADAL" clId="{4A13098C-FF60-4483-A1E7-3678125AAFF5}" dt="2024-06-06T12:30:13.445" v="17" actId="20577"/>
        <pc:sldMkLst>
          <pc:docMk/>
          <pc:sldMk cId="785523628" sldId="343"/>
        </pc:sldMkLst>
        <pc:spChg chg="mod">
          <ac:chgData name="寺田 勝也" userId="8c59538c-4358-4eb0-84dd-2e7cb114f0dc" providerId="ADAL" clId="{4A13098C-FF60-4483-A1E7-3678125AAFF5}" dt="2024-06-06T12:30:13.445" v="17" actId="20577"/>
          <ac:spMkLst>
            <pc:docMk/>
            <pc:sldMk cId="785523628" sldId="343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12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16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-1534" y="5472238"/>
            <a:ext cx="1943256" cy="2078323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" name="図 2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BD47EC66-51A1-3D8A-AC61-EA625002B7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5038012" y="4773528"/>
            <a:ext cx="1843841" cy="188861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-170964" y="3635981"/>
            <a:ext cx="2106280" cy="20606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429685" y="1715308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5033806" y="3090337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4027963" y="2524072"/>
            <a:ext cx="3231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　</a:t>
            </a:r>
            <a:r>
              <a:rPr kumimoji="1" lang="ja-JP" altLang="en-US" sz="4000" spc="300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あみ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580042" y="3346409"/>
            <a:ext cx="3823549" cy="3787295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5523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450FAE-D786-4572-91C9-481E724AAD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6683468-82A8-42A0-BAB1-B703EB11FB52}">
  <ds:schemaRefs>
    <ds:schemaRef ds:uri="http://purl.org/dc/elements/1.1/"/>
    <ds:schemaRef ds:uri="ccc50300-c016-41b3-baf7-1f053ea3de53"/>
    <ds:schemaRef ds:uri="http://www.w3.org/XML/1998/namespace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aa497eed-f72d-442f-adf5-cc88fbf9cce6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1714</TotalTime>
  <Words>29</Words>
  <Application>Microsoft Office PowerPoint</Application>
  <PresentationFormat>A4 210 x 297 mm</PresentationFormat>
  <Paragraphs>6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74</cp:revision>
  <cp:lastPrinted>2023-04-22T05:57:36Z</cp:lastPrinted>
  <dcterms:created xsi:type="dcterms:W3CDTF">2022-02-20T16:12:08Z</dcterms:created>
  <dcterms:modified xsi:type="dcterms:W3CDTF">2024-10-02T09:23:27Z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