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FFFF00"/>
    <a:srgbClr val="4472C4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80" y="78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36E44392-5493-445F-9CB1-65D355596DE2}"/>
    <pc:docChg chg="modSld">
      <pc:chgData name="寺田 勝也" userId="8c59538c-4358-4eb0-84dd-2e7cb114f0dc" providerId="ADAL" clId="{36E44392-5493-445F-9CB1-65D355596DE2}" dt="2024-10-02T09:18:01.704" v="6" actId="20577"/>
      <pc:docMkLst>
        <pc:docMk/>
      </pc:docMkLst>
      <pc:sldChg chg="modSp mod">
        <pc:chgData name="寺田 勝也" userId="8c59538c-4358-4eb0-84dd-2e7cb114f0dc" providerId="ADAL" clId="{36E44392-5493-445F-9CB1-65D355596DE2}" dt="2024-10-02T09:18:01.704" v="6" actId="20577"/>
        <pc:sldMkLst>
          <pc:docMk/>
          <pc:sldMk cId="681331360" sldId="261"/>
        </pc:sldMkLst>
        <pc:spChg chg="mod">
          <ac:chgData name="寺田 勝也" userId="8c59538c-4358-4eb0-84dd-2e7cb114f0dc" providerId="ADAL" clId="{36E44392-5493-445F-9CB1-65D355596DE2}" dt="2024-10-02T09:18:01.704" v="6" actId="20577"/>
          <ac:spMkLst>
            <pc:docMk/>
            <pc:sldMk cId="681331360" sldId="261"/>
            <ac:spMk id="28" creationId="{4681ECED-0AC0-4A4C-B906-10741F2F526B}"/>
          </ac:spMkLst>
        </pc:spChg>
      </pc:sldChg>
    </pc:docChg>
  </pc:docChgLst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8C16500D-553C-4CFA-B6D3-89249BDEA195}"/>
    <pc:docChg chg="modSld">
      <pc:chgData name="奥田陽子" userId="5bf8eb3d-eb6b-4939-b4ac-48d545c81564" providerId="ADAL" clId="{8C16500D-553C-4CFA-B6D3-89249BDEA195}" dt="2024-08-28T02:44:57.284" v="9" actId="20577"/>
      <pc:docMkLst>
        <pc:docMk/>
      </pc:docMkLst>
      <pc:sldChg chg="modSp mod">
        <pc:chgData name="奥田陽子" userId="5bf8eb3d-eb6b-4939-b4ac-48d545c81564" providerId="ADAL" clId="{8C16500D-553C-4CFA-B6D3-89249BDEA195}" dt="2024-08-28T02:44:57.284" v="9" actId="20577"/>
        <pc:sldMkLst>
          <pc:docMk/>
          <pc:sldMk cId="681331360" sldId="261"/>
        </pc:sldMkLst>
        <pc:spChg chg="mod">
          <ac:chgData name="奥田陽子" userId="5bf8eb3d-eb6b-4939-b4ac-48d545c81564" providerId="ADAL" clId="{8C16500D-553C-4CFA-B6D3-89249BDEA195}" dt="2024-08-28T02:44:57.284" v="9" actId="20577"/>
          <ac:spMkLst>
            <pc:docMk/>
            <pc:sldMk cId="681331360" sldId="261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669CAC2-8592-4FCC-2566-EB8F327C8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4760" r="4584"/>
          <a:stretch/>
        </p:blipFill>
        <p:spPr>
          <a:xfrm rot="16200000">
            <a:off x="-722683" y="688790"/>
            <a:ext cx="8303366" cy="687523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79EF63-B608-29F1-8E62-FD5335C4A065}"/>
              </a:ext>
            </a:extLst>
          </p:cNvPr>
          <p:cNvSpPr txBox="1"/>
          <p:nvPr/>
        </p:nvSpPr>
        <p:spPr>
          <a:xfrm rot="458390">
            <a:off x="162112" y="2415616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時事ネタ</a:t>
            </a:r>
            <a:endParaRPr kumimoji="1" lang="en-US" altLang="ja-JP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暗い空間に立つ男性&#10;&#10;中程度の精度で自動的に生成された説明">
            <a:extLst>
              <a:ext uri="{FF2B5EF4-FFF2-40B4-BE49-F238E27FC236}">
                <a16:creationId xmlns:a16="http://schemas.microsoft.com/office/drawing/2014/main" id="{8144B704-950C-609A-1F59-87F3A5095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117" r="19691" b="28435"/>
          <a:stretch/>
        </p:blipFill>
        <p:spPr>
          <a:xfrm>
            <a:off x="1671640" y="1106319"/>
            <a:ext cx="4234225" cy="715979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45E6E64-CF34-75F2-389F-972E62789972}"/>
              </a:ext>
            </a:extLst>
          </p:cNvPr>
          <p:cNvSpPr txBox="1"/>
          <p:nvPr/>
        </p:nvSpPr>
        <p:spPr>
          <a:xfrm rot="21208589">
            <a:off x="-8619" y="329885"/>
            <a:ext cx="29562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リアル</a:t>
            </a:r>
            <a:endParaRPr kumimoji="1" lang="en-US" altLang="ja-JP" sz="36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間違い探し</a:t>
            </a:r>
            <a:r>
              <a:rPr kumimoji="1" lang="ja-JP" altLang="en-US" sz="24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　　　　　</a:t>
            </a:r>
            <a:endParaRPr kumimoji="1" lang="en-US" altLang="ja-JP" sz="12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C4BCBD-9DE5-3F39-CC6C-8B3EFD5006B1}"/>
              </a:ext>
            </a:extLst>
          </p:cNvPr>
          <p:cNvSpPr txBox="1"/>
          <p:nvPr/>
        </p:nvSpPr>
        <p:spPr>
          <a:xfrm rot="21235737">
            <a:off x="1490724" y="5179761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3200" b="1" dirty="0">
                <a:solidFill>
                  <a:srgbClr val="FF3300"/>
                </a:solidFill>
                <a:effectLst>
                  <a:glow rad="152400">
                    <a:schemeClr val="bg1"/>
                  </a:glow>
                </a:effectLst>
              </a:rPr>
              <a:t>正解するのは誰？</a:t>
            </a:r>
            <a:endParaRPr kumimoji="1" lang="en-US" altLang="ja-JP" sz="3200" b="1" dirty="0">
              <a:solidFill>
                <a:srgbClr val="FF33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93217F3-D63C-3AD5-2D58-1ABBDE65C1E3}"/>
              </a:ext>
            </a:extLst>
          </p:cNvPr>
          <p:cNvSpPr txBox="1"/>
          <p:nvPr/>
        </p:nvSpPr>
        <p:spPr>
          <a:xfrm rot="252800">
            <a:off x="4136696" y="3377583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全力応援！</a:t>
            </a:r>
            <a:endParaRPr kumimoji="1" lang="en-US" altLang="ja-JP" sz="40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9F36805-14F1-7189-38E8-8392CACC8184}"/>
              </a:ext>
            </a:extLst>
          </p:cNvPr>
          <p:cNvSpPr txBox="1"/>
          <p:nvPr/>
        </p:nvSpPr>
        <p:spPr>
          <a:xfrm rot="21128469">
            <a:off x="29254" y="3824605"/>
            <a:ext cx="2698175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話題の人は</a:t>
            </a:r>
            <a:endParaRPr kumimoji="1" lang="en-US" altLang="ja-JP" sz="28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なんて答える？</a:t>
            </a:r>
            <a:endParaRPr kumimoji="1" lang="en-US" altLang="ja-JP" sz="14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AAD09C2-270A-1C35-2FCA-B5E727D6006F}"/>
              </a:ext>
            </a:extLst>
          </p:cNvPr>
          <p:cNvSpPr txBox="1"/>
          <p:nvPr/>
        </p:nvSpPr>
        <p:spPr>
          <a:xfrm rot="361763">
            <a:off x="4411684" y="698140"/>
            <a:ext cx="24929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予想して！</a:t>
            </a:r>
            <a:endParaRPr kumimoji="1" lang="en-US" altLang="ja-JP" sz="36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D242CE-264D-C73C-2F8F-410949CC0318}"/>
              </a:ext>
            </a:extLst>
          </p:cNvPr>
          <p:cNvSpPr txBox="1"/>
          <p:nvPr/>
        </p:nvSpPr>
        <p:spPr>
          <a:xfrm>
            <a:off x="592913" y="5920716"/>
            <a:ext cx="63498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クイズ！</a:t>
            </a:r>
            <a:endParaRPr kumimoji="1" lang="en-US" altLang="ja-JP" sz="72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正解は</a:t>
            </a:r>
            <a:r>
              <a:rPr kumimoji="1" lang="en-US" altLang="ja-JP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分後！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001774-493D-1387-C394-A08D81B502B7}"/>
              </a:ext>
            </a:extLst>
          </p:cNvPr>
          <p:cNvSpPr txBox="1"/>
          <p:nvPr/>
        </p:nvSpPr>
        <p:spPr>
          <a:xfrm rot="21130106">
            <a:off x="4746559" y="2067886"/>
            <a:ext cx="14157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投票？</a:t>
            </a:r>
            <a:endParaRPr kumimoji="1" lang="en-US" altLang="ja-JP" sz="32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33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aa497eed-f72d-442f-adf5-cc88fbf9cce6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cc50300-c016-41b3-baf7-1f053ea3de5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51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80</cp:revision>
  <cp:lastPrinted>2022-02-22T07:44:13Z</cp:lastPrinted>
  <dcterms:created xsi:type="dcterms:W3CDTF">2021-12-24T07:23:06Z</dcterms:created>
  <dcterms:modified xsi:type="dcterms:W3CDTF">2024-10-02T09:18:04Z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