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sldIdLst>
    <p:sldId id="340" r:id="rId5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96EA"/>
    <a:srgbClr val="B59DEA"/>
    <a:srgbClr val="A48CEE"/>
    <a:srgbClr val="FDDEF8"/>
    <a:srgbClr val="D1FEF4"/>
    <a:srgbClr val="EC6423"/>
    <a:srgbClr val="F2934D"/>
    <a:srgbClr val="D54911"/>
    <a:srgbClr val="CC9900"/>
    <a:srgbClr val="F1B6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368" autoAdjust="0"/>
    <p:restoredTop sz="94660"/>
  </p:normalViewPr>
  <p:slideViewPr>
    <p:cSldViewPr snapToGrid="0">
      <p:cViewPr varScale="1">
        <p:scale>
          <a:sx n="71" d="100"/>
          <a:sy n="71" d="100"/>
        </p:scale>
        <p:origin x="309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寺田 勝也" userId="8c59538c-4358-4eb0-84dd-2e7cb114f0dc" providerId="ADAL" clId="{4FEB7A1C-F055-4C52-9759-40232D1BF146}"/>
    <pc:docChg chg="modSld">
      <pc:chgData name="寺田 勝也" userId="8c59538c-4358-4eb0-84dd-2e7cb114f0dc" providerId="ADAL" clId="{4FEB7A1C-F055-4C52-9759-40232D1BF146}" dt="2024-10-02T09:19:29.088" v="15" actId="20577"/>
      <pc:docMkLst>
        <pc:docMk/>
      </pc:docMkLst>
      <pc:sldChg chg="modSp mod">
        <pc:chgData name="寺田 勝也" userId="8c59538c-4358-4eb0-84dd-2e7cb114f0dc" providerId="ADAL" clId="{4FEB7A1C-F055-4C52-9759-40232D1BF146}" dt="2024-10-02T09:19:29.088" v="15" actId="20577"/>
        <pc:sldMkLst>
          <pc:docMk/>
          <pc:sldMk cId="508792531" sldId="340"/>
        </pc:sldMkLst>
        <pc:spChg chg="mod">
          <ac:chgData name="寺田 勝也" userId="8c59538c-4358-4eb0-84dd-2e7cb114f0dc" providerId="ADAL" clId="{4FEB7A1C-F055-4C52-9759-40232D1BF146}" dt="2024-10-02T09:19:29.088" v="15" actId="20577"/>
          <ac:spMkLst>
            <pc:docMk/>
            <pc:sldMk cId="508792531" sldId="340"/>
            <ac:spMk id="9" creationId="{2276B2FD-6BA9-B811-3E52-A3A6A520E1B2}"/>
          </ac:spMkLst>
        </pc:spChg>
      </pc:sldChg>
    </pc:docChg>
  </pc:docChgLst>
  <pc:docChgLst>
    <pc:chgData name="奥田陽子" userId="5bf8eb3d-eb6b-4939-b4ac-48d545c81564" providerId="ADAL" clId="{39F94531-E81D-4F16-9857-BA435198381C}"/>
    <pc:docChg chg="modSld">
      <pc:chgData name="奥田陽子" userId="5bf8eb3d-eb6b-4939-b4ac-48d545c81564" providerId="ADAL" clId="{39F94531-E81D-4F16-9857-BA435198381C}" dt="2024-01-15T06:31:10.359" v="10" actId="20577"/>
      <pc:docMkLst>
        <pc:docMk/>
      </pc:docMkLst>
      <pc:sldChg chg="modSp mod">
        <pc:chgData name="奥田陽子" userId="5bf8eb3d-eb6b-4939-b4ac-48d545c81564" providerId="ADAL" clId="{39F94531-E81D-4F16-9857-BA435198381C}" dt="2024-01-15T06:31:10.359" v="10" actId="20577"/>
        <pc:sldMkLst>
          <pc:docMk/>
          <pc:sldMk cId="508792531" sldId="340"/>
        </pc:sldMkLst>
        <pc:spChg chg="mod">
          <ac:chgData name="奥田陽子" userId="5bf8eb3d-eb6b-4939-b4ac-48d545c81564" providerId="ADAL" clId="{39F94531-E81D-4F16-9857-BA435198381C}" dt="2024-01-15T06:31:10.359" v="10" actId="20577"/>
          <ac:spMkLst>
            <pc:docMk/>
            <pc:sldMk cId="508792531" sldId="340"/>
            <ac:spMk id="9" creationId="{2276B2FD-6BA9-B811-3E52-A3A6A520E1B2}"/>
          </ac:spMkLst>
        </pc:spChg>
      </pc:sldChg>
    </pc:docChg>
  </pc:docChgLst>
  <pc:docChgLst>
    <pc:chgData name="奥田陽子" userId="5bf8eb3d-eb6b-4939-b4ac-48d545c81564" providerId="ADAL" clId="{774D2629-552A-4419-9E62-E8B058C061BA}"/>
    <pc:docChg chg="modSld">
      <pc:chgData name="奥田陽子" userId="5bf8eb3d-eb6b-4939-b4ac-48d545c81564" providerId="ADAL" clId="{774D2629-552A-4419-9E62-E8B058C061BA}" dt="2024-07-24T03:13:04.520" v="8" actId="20577"/>
      <pc:docMkLst>
        <pc:docMk/>
      </pc:docMkLst>
      <pc:sldChg chg="modSp mod">
        <pc:chgData name="奥田陽子" userId="5bf8eb3d-eb6b-4939-b4ac-48d545c81564" providerId="ADAL" clId="{774D2629-552A-4419-9E62-E8B058C061BA}" dt="2024-07-24T03:13:04.520" v="8" actId="20577"/>
        <pc:sldMkLst>
          <pc:docMk/>
          <pc:sldMk cId="508792531" sldId="340"/>
        </pc:sldMkLst>
        <pc:spChg chg="mod">
          <ac:chgData name="奥田陽子" userId="5bf8eb3d-eb6b-4939-b4ac-48d545c81564" providerId="ADAL" clId="{774D2629-552A-4419-9E62-E8B058C061BA}" dt="2024-07-24T03:13:04.520" v="8" actId="20577"/>
          <ac:spMkLst>
            <pc:docMk/>
            <pc:sldMk cId="508792531" sldId="340"/>
            <ac:spMk id="9" creationId="{2276B2FD-6BA9-B811-3E52-A3A6A520E1B2}"/>
          </ac:spMkLst>
        </pc:spChg>
      </pc:sldChg>
    </pc:docChg>
  </pc:docChgLst>
  <pc:docChgLst>
    <pc:chgData name="奥田陽子" userId="5bf8eb3d-eb6b-4939-b4ac-48d545c81564" providerId="ADAL" clId="{00F94072-7B15-4987-BDF1-9F8536A7DE4F}"/>
    <pc:docChg chg="modSld">
      <pc:chgData name="奥田陽子" userId="5bf8eb3d-eb6b-4939-b4ac-48d545c81564" providerId="ADAL" clId="{00F94072-7B15-4987-BDF1-9F8536A7DE4F}" dt="2024-08-28T02:52:03.809" v="7" actId="20577"/>
      <pc:docMkLst>
        <pc:docMk/>
      </pc:docMkLst>
      <pc:sldChg chg="modSp mod">
        <pc:chgData name="奥田陽子" userId="5bf8eb3d-eb6b-4939-b4ac-48d545c81564" providerId="ADAL" clId="{00F94072-7B15-4987-BDF1-9F8536A7DE4F}" dt="2024-08-28T02:52:03.809" v="7" actId="20577"/>
        <pc:sldMkLst>
          <pc:docMk/>
          <pc:sldMk cId="508792531" sldId="340"/>
        </pc:sldMkLst>
        <pc:spChg chg="mod">
          <ac:chgData name="奥田陽子" userId="5bf8eb3d-eb6b-4939-b4ac-48d545c81564" providerId="ADAL" clId="{00F94072-7B15-4987-BDF1-9F8536A7DE4F}" dt="2024-08-28T02:52:03.809" v="7" actId="20577"/>
          <ac:spMkLst>
            <pc:docMk/>
            <pc:sldMk cId="508792531" sldId="340"/>
            <ac:spMk id="9" creationId="{2276B2FD-6BA9-B811-3E52-A3A6A520E1B2}"/>
          </ac:spMkLst>
        </pc:spChg>
      </pc:sldChg>
    </pc:docChg>
  </pc:docChgLst>
  <pc:docChgLst>
    <pc:chgData name="奥田陽子" userId="5bf8eb3d-eb6b-4939-b4ac-48d545c81564" providerId="ADAL" clId="{1789E686-440F-4681-B8CD-A086B9A1B322}"/>
    <pc:docChg chg="modSld">
      <pc:chgData name="奥田陽子" userId="5bf8eb3d-eb6b-4939-b4ac-48d545c81564" providerId="ADAL" clId="{1789E686-440F-4681-B8CD-A086B9A1B322}" dt="2024-08-06T04:43:19.247" v="11" actId="20577"/>
      <pc:docMkLst>
        <pc:docMk/>
      </pc:docMkLst>
      <pc:sldChg chg="modSp mod">
        <pc:chgData name="奥田陽子" userId="5bf8eb3d-eb6b-4939-b4ac-48d545c81564" providerId="ADAL" clId="{1789E686-440F-4681-B8CD-A086B9A1B322}" dt="2024-08-06T04:43:19.247" v="11" actId="20577"/>
        <pc:sldMkLst>
          <pc:docMk/>
          <pc:sldMk cId="508792531" sldId="340"/>
        </pc:sldMkLst>
        <pc:spChg chg="mod">
          <ac:chgData name="奥田陽子" userId="5bf8eb3d-eb6b-4939-b4ac-48d545c81564" providerId="ADAL" clId="{1789E686-440F-4681-B8CD-A086B9A1B322}" dt="2024-08-06T04:43:19.247" v="11" actId="20577"/>
          <ac:spMkLst>
            <pc:docMk/>
            <pc:sldMk cId="508792531" sldId="340"/>
            <ac:spMk id="9" creationId="{2276B2FD-6BA9-B811-3E52-A3A6A520E1B2}"/>
          </ac:spMkLst>
        </pc:spChg>
      </pc:sldChg>
    </pc:docChg>
  </pc:docChgLst>
  <pc:docChgLst>
    <pc:chgData name="奥田陽子" userId="5bf8eb3d-eb6b-4939-b4ac-48d545c81564" providerId="ADAL" clId="{9128E482-C72C-4CFD-97D7-839A6B4276D6}"/>
    <pc:docChg chg="modSld">
      <pc:chgData name="奥田陽子" userId="5bf8eb3d-eb6b-4939-b4ac-48d545c81564" providerId="ADAL" clId="{9128E482-C72C-4CFD-97D7-839A6B4276D6}" dt="2023-11-28T04:24:40.061" v="4"/>
      <pc:docMkLst>
        <pc:docMk/>
      </pc:docMkLst>
      <pc:sldChg chg="modSp mod">
        <pc:chgData name="奥田陽子" userId="5bf8eb3d-eb6b-4939-b4ac-48d545c81564" providerId="ADAL" clId="{9128E482-C72C-4CFD-97D7-839A6B4276D6}" dt="2023-11-28T04:24:40.061" v="4"/>
        <pc:sldMkLst>
          <pc:docMk/>
          <pc:sldMk cId="508792531" sldId="340"/>
        </pc:sldMkLst>
        <pc:spChg chg="mod">
          <ac:chgData name="奥田陽子" userId="5bf8eb3d-eb6b-4939-b4ac-48d545c81564" providerId="ADAL" clId="{9128E482-C72C-4CFD-97D7-839A6B4276D6}" dt="2023-11-28T04:24:40.061" v="4"/>
          <ac:spMkLst>
            <pc:docMk/>
            <pc:sldMk cId="508792531" sldId="340"/>
            <ac:spMk id="9" creationId="{2276B2FD-6BA9-B811-3E52-A3A6A520E1B2}"/>
          </ac:spMkLst>
        </pc:spChg>
      </pc:sldChg>
    </pc:docChg>
  </pc:docChgLst>
  <pc:docChgLst>
    <pc:chgData name="奥田陽子" userId="5bf8eb3d-eb6b-4939-b4ac-48d545c81564" providerId="ADAL" clId="{EF30DDAA-0295-4BE0-B96D-1C9E7B447C31}"/>
    <pc:docChg chg="modSld">
      <pc:chgData name="奥田陽子" userId="5bf8eb3d-eb6b-4939-b4ac-48d545c81564" providerId="ADAL" clId="{EF30DDAA-0295-4BE0-B96D-1C9E7B447C31}" dt="2023-10-26T04:42:27.915" v="8" actId="20577"/>
      <pc:docMkLst>
        <pc:docMk/>
      </pc:docMkLst>
      <pc:sldChg chg="modSp mod">
        <pc:chgData name="奥田陽子" userId="5bf8eb3d-eb6b-4939-b4ac-48d545c81564" providerId="ADAL" clId="{EF30DDAA-0295-4BE0-B96D-1C9E7B447C31}" dt="2023-10-26T04:42:27.915" v="8" actId="20577"/>
        <pc:sldMkLst>
          <pc:docMk/>
          <pc:sldMk cId="508792531" sldId="340"/>
        </pc:sldMkLst>
        <pc:spChg chg="mod">
          <ac:chgData name="奥田陽子" userId="5bf8eb3d-eb6b-4939-b4ac-48d545c81564" providerId="ADAL" clId="{EF30DDAA-0295-4BE0-B96D-1C9E7B447C31}" dt="2023-10-26T04:42:27.915" v="8" actId="20577"/>
          <ac:spMkLst>
            <pc:docMk/>
            <pc:sldMk cId="508792531" sldId="340"/>
            <ac:spMk id="9" creationId="{2276B2FD-6BA9-B811-3E52-A3A6A520E1B2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618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0" userDrawn="1">
          <p15:clr>
            <a:srgbClr val="FBAE40"/>
          </p15:clr>
        </p15:guide>
        <p15:guide id="2" pos="216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2024/10/2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30571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42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60" userDrawn="1">
          <p15:clr>
            <a:srgbClr val="F26B43"/>
          </p15:clr>
        </p15:guide>
        <p15:guide id="2" orient="horz" pos="3120" userDrawn="1">
          <p15:clr>
            <a:srgbClr val="F26B43"/>
          </p15:clr>
        </p15:guide>
        <p15:guide id="3" orient="horz" userDrawn="1">
          <p15:clr>
            <a:srgbClr val="F26B43"/>
          </p15:clr>
        </p15:guide>
        <p15:guide id="4" orient="horz" pos="6240" userDrawn="1">
          <p15:clr>
            <a:srgbClr val="F26B43"/>
          </p15:clr>
        </p15:guide>
        <p15:guide id="5" orient="horz" pos="5184" userDrawn="1">
          <p15:clr>
            <a:srgbClr val="5ACBF0"/>
          </p15:clr>
        </p15:guide>
        <p15:guide id="6" orient="horz" pos="2598" userDrawn="1">
          <p15:clr>
            <a:srgbClr val="5ACBF0"/>
          </p15:clr>
        </p15:guide>
        <p15:guide id="7" orient="horz" pos="5297" userDrawn="1">
          <p15:clr>
            <a:srgbClr val="9FCC3B"/>
          </p15:clr>
        </p15:guide>
        <p15:guide id="8" orient="horz" pos="6114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 descr="背景パターン, 矢印&#10;&#10;自動的に生成された説明">
            <a:extLst>
              <a:ext uri="{FF2B5EF4-FFF2-40B4-BE49-F238E27FC236}">
                <a16:creationId xmlns:a16="http://schemas.microsoft.com/office/drawing/2014/main" id="{D09385F1-75ED-3ECC-A1F2-576927B6F6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67" y="-1923"/>
            <a:ext cx="6870967" cy="8229032"/>
          </a:xfrm>
          <a:prstGeom prst="rect">
            <a:avLst/>
          </a:prstGeom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9E768516-238C-4DB9-808C-08417A951D16}"/>
              </a:ext>
            </a:extLst>
          </p:cNvPr>
          <p:cNvSpPr/>
          <p:nvPr/>
        </p:nvSpPr>
        <p:spPr>
          <a:xfrm>
            <a:off x="-12967" y="8246594"/>
            <a:ext cx="6858000" cy="16264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オンラインアクティビティ開催日時　</a:t>
            </a:r>
            <a:endParaRPr kumimoji="1" lang="en-US" altLang="ja-JP" sz="2400" b="1" dirty="0">
              <a:ln w="0"/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en-US" altLang="ja-JP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2022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年 </a:t>
            </a:r>
            <a:r>
              <a:rPr kumimoji="1" lang="en-US" altLang="ja-JP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11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月</a:t>
            </a:r>
            <a:r>
              <a:rPr kumimoji="1" lang="en-US" altLang="ja-JP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XX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</a:t>
            </a:r>
            <a:r>
              <a:rPr kumimoji="1" lang="en-US" altLang="ja-JP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(X)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endParaRPr kumimoji="1" lang="en-US" altLang="ja-JP" sz="3200" b="1" dirty="0">
              <a:ln w="0"/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午後</a:t>
            </a:r>
            <a:r>
              <a:rPr kumimoji="1" lang="en-US" altLang="ja-JP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時～午後</a:t>
            </a:r>
            <a:r>
              <a:rPr kumimoji="1" lang="en-US" altLang="ja-JP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時</a:t>
            </a:r>
            <a:r>
              <a:rPr kumimoji="1" lang="en-US" altLang="ja-JP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50</a:t>
            </a:r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分</a:t>
            </a:r>
            <a:endParaRPr kumimoji="1" lang="en-US" altLang="ja-JP" sz="2400" b="1" dirty="0">
              <a:ln w="0"/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31113942-7E64-48F8-8394-1C228855FB87}"/>
              </a:ext>
            </a:extLst>
          </p:cNvPr>
          <p:cNvGrpSpPr/>
          <p:nvPr/>
        </p:nvGrpSpPr>
        <p:grpSpPr>
          <a:xfrm>
            <a:off x="1740530" y="480848"/>
            <a:ext cx="3384260" cy="559066"/>
            <a:chOff x="1833403" y="852448"/>
            <a:chExt cx="3123932" cy="516061"/>
          </a:xfrm>
        </p:grpSpPr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161A7129-223A-4635-87F7-7B4A698E386E}"/>
                </a:ext>
              </a:extLst>
            </p:cNvPr>
            <p:cNvSpPr txBox="1"/>
            <p:nvPr/>
          </p:nvSpPr>
          <p:spPr>
            <a:xfrm>
              <a:off x="1833403" y="852448"/>
              <a:ext cx="3123932" cy="5160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3033" dirty="0">
                  <a:ln w="82550">
                    <a:solidFill>
                      <a:srgbClr val="BB6823"/>
                    </a:solidFill>
                  </a:ln>
                  <a:noFill/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ラブリーチャーミーの</a:t>
              </a:r>
            </a:p>
          </p:txBody>
        </p:sp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2A8B80F8-DFD4-49E1-B079-A4D8515A8149}"/>
                </a:ext>
              </a:extLst>
            </p:cNvPr>
            <p:cNvSpPr txBox="1"/>
            <p:nvPr/>
          </p:nvSpPr>
          <p:spPr>
            <a:xfrm>
              <a:off x="1833403" y="852450"/>
              <a:ext cx="3123932" cy="5160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3033" dirty="0">
                  <a:solidFill>
                    <a:schemeClr val="bg1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ラブリーチャーミーの</a:t>
              </a:r>
            </a:p>
          </p:txBody>
        </p:sp>
      </p:grpSp>
      <p:pic>
        <p:nvPicPr>
          <p:cNvPr id="32" name="Picture 2" descr="コリスライブ | シニア向けオンラインレク">
            <a:extLst>
              <a:ext uri="{FF2B5EF4-FFF2-40B4-BE49-F238E27FC236}">
                <a16:creationId xmlns:a16="http://schemas.microsoft.com/office/drawing/2014/main" id="{655D6E06-F1EA-BC4F-B2BF-58AE52844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288" y="9490972"/>
            <a:ext cx="1622411" cy="399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12CBB7F5-3298-7B61-0F35-3E16C7088023}"/>
              </a:ext>
            </a:extLst>
          </p:cNvPr>
          <p:cNvGrpSpPr/>
          <p:nvPr/>
        </p:nvGrpSpPr>
        <p:grpSpPr>
          <a:xfrm>
            <a:off x="0" y="8218358"/>
            <a:ext cx="6864765" cy="1687642"/>
            <a:chOff x="0" y="8218358"/>
            <a:chExt cx="6864765" cy="1687642"/>
          </a:xfrm>
        </p:grpSpPr>
        <p:grpSp>
          <p:nvGrpSpPr>
            <p:cNvPr id="3" name="グループ化 2">
              <a:extLst>
                <a:ext uri="{FF2B5EF4-FFF2-40B4-BE49-F238E27FC236}">
                  <a16:creationId xmlns:a16="http://schemas.microsoft.com/office/drawing/2014/main" id="{668982B1-4357-55C9-F798-F88445AC5966}"/>
                </a:ext>
              </a:extLst>
            </p:cNvPr>
            <p:cNvGrpSpPr/>
            <p:nvPr/>
          </p:nvGrpSpPr>
          <p:grpSpPr>
            <a:xfrm>
              <a:off x="0" y="8218358"/>
              <a:ext cx="6864765" cy="1687642"/>
              <a:chOff x="0" y="8218358"/>
              <a:chExt cx="6864765" cy="1687642"/>
            </a:xfrm>
          </p:grpSpPr>
          <p:sp>
            <p:nvSpPr>
              <p:cNvPr id="5" name="正方形/長方形 4">
                <a:extLst>
                  <a:ext uri="{FF2B5EF4-FFF2-40B4-BE49-F238E27FC236}">
                    <a16:creationId xmlns:a16="http://schemas.microsoft.com/office/drawing/2014/main" id="{EA891156-745C-C546-A49F-BAE3BC90BA3E}"/>
                  </a:ext>
                </a:extLst>
              </p:cNvPr>
              <p:cNvSpPr/>
              <p:nvPr/>
            </p:nvSpPr>
            <p:spPr>
              <a:xfrm>
                <a:off x="0" y="8218358"/>
                <a:ext cx="6849775" cy="16876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6" name="グループ化 5">
                <a:extLst>
                  <a:ext uri="{FF2B5EF4-FFF2-40B4-BE49-F238E27FC236}">
                    <a16:creationId xmlns:a16="http://schemas.microsoft.com/office/drawing/2014/main" id="{3D1DB922-3F78-6E2B-6629-435982A679BD}"/>
                  </a:ext>
                </a:extLst>
              </p:cNvPr>
              <p:cNvGrpSpPr/>
              <p:nvPr/>
            </p:nvGrpSpPr>
            <p:grpSpPr>
              <a:xfrm>
                <a:off x="14989" y="8391112"/>
                <a:ext cx="6849776" cy="1335452"/>
                <a:chOff x="-1" y="8421092"/>
                <a:chExt cx="6849776" cy="1335452"/>
              </a:xfrm>
            </p:grpSpPr>
            <p:sp>
              <p:nvSpPr>
                <p:cNvPr id="7" name="テキスト ボックス 6">
                  <a:extLst>
                    <a:ext uri="{FF2B5EF4-FFF2-40B4-BE49-F238E27FC236}">
                      <a16:creationId xmlns:a16="http://schemas.microsoft.com/office/drawing/2014/main" id="{A47AC2E5-409F-2C4A-9533-286622C3EF3C}"/>
                    </a:ext>
                  </a:extLst>
                </p:cNvPr>
                <p:cNvSpPr txBox="1"/>
                <p:nvPr/>
              </p:nvSpPr>
              <p:spPr>
                <a:xfrm>
                  <a:off x="-1" y="8421092"/>
                  <a:ext cx="6849775" cy="42582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ja-JP" altLang="en-US" sz="2167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開催日時</a:t>
                  </a:r>
                </a:p>
              </p:txBody>
            </p:sp>
            <p:sp>
              <p:nvSpPr>
                <p:cNvPr id="9" name="テキスト ボックス 8">
                  <a:extLst>
                    <a:ext uri="{FF2B5EF4-FFF2-40B4-BE49-F238E27FC236}">
                      <a16:creationId xmlns:a16="http://schemas.microsoft.com/office/drawing/2014/main" id="{2276B2FD-6BA9-B811-3E52-A3A6A520E1B2}"/>
                    </a:ext>
                  </a:extLst>
                </p:cNvPr>
                <p:cNvSpPr txBox="1"/>
                <p:nvPr/>
              </p:nvSpPr>
              <p:spPr>
                <a:xfrm>
                  <a:off x="-1" y="8721394"/>
                  <a:ext cx="6838699" cy="6590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2024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年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12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月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6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日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(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金</a:t>
                  </a:r>
                  <a:r>
                    <a:rPr kumimoji="1" lang="en-US" altLang="ja-JP" sz="3683" b="1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)</a:t>
                  </a:r>
                  <a:endParaRPr kumimoji="1" lang="ja-JP" altLang="en-US" sz="3683" b="1" dirty="0">
                    <a:latin typeface="Hiragino Kaku Gothic Pro W3" panose="020B0300000000000000" pitchFamily="34" charset="-128"/>
                    <a:ea typeface="Hiragino Kaku Gothic Pro W3" panose="020B0300000000000000" pitchFamily="34" charset="-128"/>
                  </a:endParaRPr>
                </a:p>
              </p:txBody>
            </p:sp>
            <p:sp>
              <p:nvSpPr>
                <p:cNvPr id="10" name="テキスト ボックス 9">
                  <a:extLst>
                    <a:ext uri="{FF2B5EF4-FFF2-40B4-BE49-F238E27FC236}">
                      <a16:creationId xmlns:a16="http://schemas.microsoft.com/office/drawing/2014/main" id="{49FBFEDC-592F-88CB-F7FE-FBF2FEDDAC93}"/>
                    </a:ext>
                  </a:extLst>
                </p:cNvPr>
                <p:cNvSpPr txBox="1"/>
                <p:nvPr/>
              </p:nvSpPr>
              <p:spPr>
                <a:xfrm>
                  <a:off x="0" y="9233324"/>
                  <a:ext cx="6849775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午後</a:t>
                  </a:r>
                  <a:r>
                    <a:rPr kumimoji="1" lang="en-US" altLang="ja-JP" sz="2800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2</a:t>
                  </a:r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時～午後</a:t>
                  </a:r>
                  <a:r>
                    <a:rPr kumimoji="1" lang="en-US" altLang="ja-JP" sz="2800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3</a:t>
                  </a:r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時</a:t>
                  </a:r>
                </a:p>
              </p:txBody>
            </p:sp>
          </p:grpSp>
        </p:grpSp>
        <p:pic>
          <p:nvPicPr>
            <p:cNvPr id="4" name="Picture 2" descr="コリスライブ | シニア向けオンラインレク">
              <a:extLst>
                <a:ext uri="{FF2B5EF4-FFF2-40B4-BE49-F238E27FC236}">
                  <a16:creationId xmlns:a16="http://schemas.microsoft.com/office/drawing/2014/main" id="{04C72C71-B376-FCE3-EA8F-DEF9E82E92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6288" y="9490972"/>
              <a:ext cx="1622411" cy="3995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図 11">
            <a:extLst>
              <a:ext uri="{FF2B5EF4-FFF2-40B4-BE49-F238E27FC236}">
                <a16:creationId xmlns:a16="http://schemas.microsoft.com/office/drawing/2014/main" id="{B524204B-672A-5156-5CC9-9A24DAA2F0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23" t="18520" r="34412" b="14744"/>
          <a:stretch/>
        </p:blipFill>
        <p:spPr>
          <a:xfrm rot="5400000">
            <a:off x="332485" y="1871874"/>
            <a:ext cx="6228498" cy="60936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4" name="グループ化 33">
            <a:extLst>
              <a:ext uri="{FF2B5EF4-FFF2-40B4-BE49-F238E27FC236}">
                <a16:creationId xmlns:a16="http://schemas.microsoft.com/office/drawing/2014/main" id="{9C02A50D-929A-8666-7010-D2A001D7177C}"/>
              </a:ext>
            </a:extLst>
          </p:cNvPr>
          <p:cNvGrpSpPr/>
          <p:nvPr/>
        </p:nvGrpSpPr>
        <p:grpSpPr>
          <a:xfrm rot="423454">
            <a:off x="5190470" y="2538314"/>
            <a:ext cx="1116241" cy="3594554"/>
            <a:chOff x="5409534" y="2457268"/>
            <a:chExt cx="1030377" cy="3318050"/>
          </a:xfrm>
        </p:grpSpPr>
        <p:grpSp>
          <p:nvGrpSpPr>
            <p:cNvPr id="35" name="グループ化 34">
              <a:extLst>
                <a:ext uri="{FF2B5EF4-FFF2-40B4-BE49-F238E27FC236}">
                  <a16:creationId xmlns:a16="http://schemas.microsoft.com/office/drawing/2014/main" id="{6DA45069-E6FE-6165-265A-3C2E4DDE6781}"/>
                </a:ext>
              </a:extLst>
            </p:cNvPr>
            <p:cNvGrpSpPr/>
            <p:nvPr/>
          </p:nvGrpSpPr>
          <p:grpSpPr>
            <a:xfrm>
              <a:off x="5883486" y="2457268"/>
              <a:ext cx="556425" cy="1836223"/>
              <a:chOff x="5964391" y="2058761"/>
              <a:chExt cx="556425" cy="1836223"/>
            </a:xfrm>
          </p:grpSpPr>
          <p:sp>
            <p:nvSpPr>
              <p:cNvPr id="40" name="正方形/長方形 39">
                <a:extLst>
                  <a:ext uri="{FF2B5EF4-FFF2-40B4-BE49-F238E27FC236}">
                    <a16:creationId xmlns:a16="http://schemas.microsoft.com/office/drawing/2014/main" id="{A855858D-A748-9C2F-C86F-9E9507F42BF5}"/>
                  </a:ext>
                </a:extLst>
              </p:cNvPr>
              <p:cNvSpPr/>
              <p:nvPr/>
            </p:nvSpPr>
            <p:spPr>
              <a:xfrm rot="16200000">
                <a:off x="5324492" y="2698660"/>
                <a:ext cx="1836223" cy="556425"/>
              </a:xfrm>
              <a:prstGeom prst="rect">
                <a:avLst/>
              </a:prstGeom>
              <a:gradFill flip="none" rotWithShape="1">
                <a:gsLst>
                  <a:gs pos="0">
                    <a:srgbClr val="FF3399">
                      <a:alpha val="77000"/>
                    </a:srgbClr>
                  </a:gs>
                  <a:gs pos="28000">
                    <a:srgbClr val="FF3399">
                      <a:tint val="44500"/>
                      <a:satMod val="160000"/>
                      <a:alpha val="50000"/>
                      <a:lumMod val="77000"/>
                    </a:srgbClr>
                  </a:gs>
                  <a:gs pos="100000">
                    <a:srgbClr val="FF3399">
                      <a:tint val="23500"/>
                      <a:satMod val="160000"/>
                    </a:srgbClr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50"/>
              </a:p>
            </p:txBody>
          </p:sp>
          <p:sp>
            <p:nvSpPr>
              <p:cNvPr id="41" name="テキスト ボックス 40">
                <a:extLst>
                  <a:ext uri="{FF2B5EF4-FFF2-40B4-BE49-F238E27FC236}">
                    <a16:creationId xmlns:a16="http://schemas.microsoft.com/office/drawing/2014/main" id="{763586B3-2C55-743E-2E8F-6C8029588002}"/>
                  </a:ext>
                </a:extLst>
              </p:cNvPr>
              <p:cNvSpPr txBox="1"/>
              <p:nvPr/>
            </p:nvSpPr>
            <p:spPr>
              <a:xfrm>
                <a:off x="6003456" y="2207196"/>
                <a:ext cx="478298" cy="1563446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lstStyle/>
              <a:p>
                <a:r>
                  <a:rPr kumimoji="1" lang="ja-JP" altLang="en-US" sz="2167" dirty="0">
                    <a:solidFill>
                      <a:schemeClr val="bg1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心には太陽を</a:t>
                </a:r>
              </a:p>
            </p:txBody>
          </p:sp>
        </p:grpSp>
        <p:grpSp>
          <p:nvGrpSpPr>
            <p:cNvPr id="36" name="グループ化 35">
              <a:extLst>
                <a:ext uri="{FF2B5EF4-FFF2-40B4-BE49-F238E27FC236}">
                  <a16:creationId xmlns:a16="http://schemas.microsoft.com/office/drawing/2014/main" id="{47A33668-34F5-4FB3-8FC2-283148242552}"/>
                </a:ext>
              </a:extLst>
            </p:cNvPr>
            <p:cNvGrpSpPr/>
            <p:nvPr/>
          </p:nvGrpSpPr>
          <p:grpSpPr>
            <a:xfrm>
              <a:off x="5409534" y="3544285"/>
              <a:ext cx="556425" cy="2231033"/>
              <a:chOff x="5513673" y="3204585"/>
              <a:chExt cx="556425" cy="2231033"/>
            </a:xfrm>
          </p:grpSpPr>
          <p:sp>
            <p:nvSpPr>
              <p:cNvPr id="38" name="正方形/長方形 37">
                <a:extLst>
                  <a:ext uri="{FF2B5EF4-FFF2-40B4-BE49-F238E27FC236}">
                    <a16:creationId xmlns:a16="http://schemas.microsoft.com/office/drawing/2014/main" id="{CEAA6B0E-21E3-4CAD-9754-D64D028044CA}"/>
                  </a:ext>
                </a:extLst>
              </p:cNvPr>
              <p:cNvSpPr/>
              <p:nvPr/>
            </p:nvSpPr>
            <p:spPr>
              <a:xfrm rot="16200000">
                <a:off x="4676369" y="4041889"/>
                <a:ext cx="2231033" cy="556425"/>
              </a:xfrm>
              <a:prstGeom prst="rect">
                <a:avLst/>
              </a:prstGeom>
              <a:gradFill flip="none" rotWithShape="1">
                <a:gsLst>
                  <a:gs pos="0">
                    <a:srgbClr val="FF3399">
                      <a:alpha val="77000"/>
                    </a:srgbClr>
                  </a:gs>
                  <a:gs pos="28000">
                    <a:srgbClr val="FF3399">
                      <a:tint val="44500"/>
                      <a:satMod val="160000"/>
                      <a:alpha val="50000"/>
                      <a:lumMod val="77000"/>
                    </a:srgbClr>
                  </a:gs>
                  <a:gs pos="100000">
                    <a:srgbClr val="FF3399">
                      <a:tint val="23500"/>
                      <a:satMod val="160000"/>
                    </a:srgbClr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50"/>
              </a:p>
            </p:txBody>
          </p:sp>
          <p:sp>
            <p:nvSpPr>
              <p:cNvPr id="39" name="テキスト ボックス 38">
                <a:extLst>
                  <a:ext uri="{FF2B5EF4-FFF2-40B4-BE49-F238E27FC236}">
                    <a16:creationId xmlns:a16="http://schemas.microsoft.com/office/drawing/2014/main" id="{70EFD386-C24B-F1E9-38F7-CED511C83FF2}"/>
                  </a:ext>
                </a:extLst>
              </p:cNvPr>
              <p:cNvSpPr txBox="1"/>
              <p:nvPr/>
            </p:nvSpPr>
            <p:spPr>
              <a:xfrm>
                <a:off x="5552739" y="3359408"/>
                <a:ext cx="478298" cy="2010314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lstStyle/>
              <a:p>
                <a:r>
                  <a:rPr kumimoji="1" lang="ja-JP" altLang="en-US" sz="2167">
                    <a:solidFill>
                      <a:schemeClr val="bg1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くちびるには歌を</a:t>
                </a:r>
              </a:p>
            </p:txBody>
          </p:sp>
        </p:grpSp>
      </p:grpSp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991C5528-C11B-46D1-9190-89222DB8E5C0}"/>
              </a:ext>
            </a:extLst>
          </p:cNvPr>
          <p:cNvGrpSpPr/>
          <p:nvPr/>
        </p:nvGrpSpPr>
        <p:grpSpPr>
          <a:xfrm>
            <a:off x="196143" y="1515429"/>
            <a:ext cx="6571404" cy="1022876"/>
            <a:chOff x="402439" y="1820122"/>
            <a:chExt cx="6065911" cy="944189"/>
          </a:xfrm>
        </p:grpSpPr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5F8D0E4B-9AEF-4EB0-8C68-3E29AC540EF3}"/>
                </a:ext>
              </a:extLst>
            </p:cNvPr>
            <p:cNvSpPr txBox="1"/>
            <p:nvPr/>
          </p:nvSpPr>
          <p:spPr>
            <a:xfrm>
              <a:off x="402439" y="1820122"/>
              <a:ext cx="6065911" cy="939803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11270919"/>
                </a:avLst>
              </a:prstTxWarp>
              <a:spAutoFit/>
            </a:bodyPr>
            <a:lstStyle/>
            <a:p>
              <a:r>
                <a:rPr kumimoji="1" lang="ja-JP" altLang="en-US" sz="5850" dirty="0">
                  <a:ln w="190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みんな楽しい音楽会♪</a:t>
              </a:r>
            </a:p>
          </p:txBody>
        </p:sp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73D76BBE-A6E2-466B-9D2B-3F3CCF8D6E54}"/>
                </a:ext>
              </a:extLst>
            </p:cNvPr>
            <p:cNvSpPr txBox="1"/>
            <p:nvPr/>
          </p:nvSpPr>
          <p:spPr>
            <a:xfrm>
              <a:off x="402439" y="1820122"/>
              <a:ext cx="6065911" cy="939803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11270919"/>
                </a:avLst>
              </a:prstTxWarp>
              <a:spAutoFit/>
            </a:bodyPr>
            <a:lstStyle/>
            <a:p>
              <a:r>
                <a:rPr kumimoji="1" lang="ja-JP" altLang="en-US" sz="5850" dirty="0">
                  <a:ln w="88900">
                    <a:solidFill>
                      <a:srgbClr val="D9470D"/>
                    </a:solidFill>
                  </a:ln>
                  <a:solidFill>
                    <a:schemeClr val="bg1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みんな楽しい音楽会♪</a:t>
              </a:r>
            </a:p>
          </p:txBody>
        </p:sp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310DE127-3B61-4EA9-B213-3F20F644AC91}"/>
                </a:ext>
              </a:extLst>
            </p:cNvPr>
            <p:cNvSpPr txBox="1"/>
            <p:nvPr/>
          </p:nvSpPr>
          <p:spPr>
            <a:xfrm>
              <a:off x="402439" y="1824508"/>
              <a:ext cx="6065911" cy="939803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11270919"/>
                </a:avLst>
              </a:prstTxWarp>
              <a:spAutoFit/>
            </a:bodyPr>
            <a:lstStyle/>
            <a:p>
              <a:r>
                <a:rPr kumimoji="1" lang="ja-JP" altLang="en-US" sz="585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29000"/>
                      </a:prstClr>
                    </a:outerShd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みんな楽しい音楽会♪</a:t>
              </a:r>
            </a:p>
          </p:txBody>
        </p:sp>
      </p:grp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47C30B6D-5FCE-C6CD-26B5-527640B49091}"/>
              </a:ext>
            </a:extLst>
          </p:cNvPr>
          <p:cNvGrpSpPr/>
          <p:nvPr/>
        </p:nvGrpSpPr>
        <p:grpSpPr>
          <a:xfrm>
            <a:off x="61746" y="6361987"/>
            <a:ext cx="6399809" cy="1099843"/>
            <a:chOff x="1729783" y="4893189"/>
            <a:chExt cx="6215576" cy="1158812"/>
          </a:xfrm>
        </p:grpSpPr>
        <p:grpSp>
          <p:nvGrpSpPr>
            <p:cNvPr id="13" name="グループ化 12">
              <a:extLst>
                <a:ext uri="{FF2B5EF4-FFF2-40B4-BE49-F238E27FC236}">
                  <a16:creationId xmlns:a16="http://schemas.microsoft.com/office/drawing/2014/main" id="{41151208-9486-81A0-4162-3D871DBA5751}"/>
                </a:ext>
              </a:extLst>
            </p:cNvPr>
            <p:cNvGrpSpPr/>
            <p:nvPr/>
          </p:nvGrpSpPr>
          <p:grpSpPr>
            <a:xfrm rot="20960491">
              <a:off x="1729783" y="4893189"/>
              <a:ext cx="1613504" cy="517037"/>
              <a:chOff x="2465408" y="2915002"/>
              <a:chExt cx="1613504" cy="517037"/>
            </a:xfrm>
          </p:grpSpPr>
          <p:sp>
            <p:nvSpPr>
              <p:cNvPr id="45" name="テキスト ボックス 44">
                <a:extLst>
                  <a:ext uri="{FF2B5EF4-FFF2-40B4-BE49-F238E27FC236}">
                    <a16:creationId xmlns:a16="http://schemas.microsoft.com/office/drawing/2014/main" id="{3CC67441-F25D-7F78-1C98-7585E032D223}"/>
                  </a:ext>
                </a:extLst>
              </p:cNvPr>
              <p:cNvSpPr txBox="1"/>
              <p:nvPr/>
            </p:nvSpPr>
            <p:spPr>
              <a:xfrm>
                <a:off x="2470187" y="2915979"/>
                <a:ext cx="1608725" cy="5160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3033">
                    <a:ln w="8890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大人気！</a:t>
                </a:r>
              </a:p>
            </p:txBody>
          </p:sp>
          <p:sp>
            <p:nvSpPr>
              <p:cNvPr id="46" name="テキスト ボックス 45">
                <a:extLst>
                  <a:ext uri="{FF2B5EF4-FFF2-40B4-BE49-F238E27FC236}">
                    <a16:creationId xmlns:a16="http://schemas.microsoft.com/office/drawing/2014/main" id="{BA290673-28D2-401D-F312-71ECAEF196E5}"/>
                  </a:ext>
                </a:extLst>
              </p:cNvPr>
              <p:cNvSpPr txBox="1"/>
              <p:nvPr/>
            </p:nvSpPr>
            <p:spPr>
              <a:xfrm>
                <a:off x="2465408" y="2915002"/>
                <a:ext cx="1608725" cy="5160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3033" dirty="0">
                    <a:solidFill>
                      <a:srgbClr val="FF0000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大人気！</a:t>
                </a:r>
              </a:p>
            </p:txBody>
          </p:sp>
        </p:grpSp>
        <p:grpSp>
          <p:nvGrpSpPr>
            <p:cNvPr id="20" name="グループ化 19">
              <a:extLst>
                <a:ext uri="{FF2B5EF4-FFF2-40B4-BE49-F238E27FC236}">
                  <a16:creationId xmlns:a16="http://schemas.microsoft.com/office/drawing/2014/main" id="{055DBA7C-A573-862C-8F32-B654985AF9C7}"/>
                </a:ext>
              </a:extLst>
            </p:cNvPr>
            <p:cNvGrpSpPr/>
            <p:nvPr/>
          </p:nvGrpSpPr>
          <p:grpSpPr>
            <a:xfrm>
              <a:off x="2029241" y="5412772"/>
              <a:ext cx="5916118" cy="639229"/>
              <a:chOff x="657641" y="4117077"/>
              <a:chExt cx="5916118" cy="639229"/>
            </a:xfrm>
          </p:grpSpPr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id="{407EA7D2-6E38-9308-3EA2-BF8FEACF9BB9}"/>
                  </a:ext>
                </a:extLst>
              </p:cNvPr>
              <p:cNvSpPr txBox="1"/>
              <p:nvPr/>
            </p:nvSpPr>
            <p:spPr>
              <a:xfrm>
                <a:off x="657642" y="4117078"/>
                <a:ext cx="5916117" cy="6392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3900">
                    <a:ln w="8890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むかしの歌が盛りだくさん！！</a:t>
                </a:r>
              </a:p>
            </p:txBody>
          </p:sp>
          <p:sp>
            <p:nvSpPr>
              <p:cNvPr id="44" name="テキスト ボックス 43">
                <a:extLst>
                  <a:ext uri="{FF2B5EF4-FFF2-40B4-BE49-F238E27FC236}">
                    <a16:creationId xmlns:a16="http://schemas.microsoft.com/office/drawing/2014/main" id="{71CC52C8-3923-2BC3-36E7-34A0A3F6D37F}"/>
                  </a:ext>
                </a:extLst>
              </p:cNvPr>
              <p:cNvSpPr txBox="1"/>
              <p:nvPr/>
            </p:nvSpPr>
            <p:spPr>
              <a:xfrm>
                <a:off x="657641" y="4117077"/>
                <a:ext cx="5916117" cy="6392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3900" dirty="0">
                    <a:gradFill flip="none" rotWithShape="1">
                      <a:gsLst>
                        <a:gs pos="100000">
                          <a:srgbClr val="FB4389"/>
                        </a:gs>
                        <a:gs pos="0">
                          <a:srgbClr val="FF4394"/>
                        </a:gs>
                        <a:gs pos="43000">
                          <a:srgbClr val="FF85C2"/>
                        </a:gs>
                        <a:gs pos="18000">
                          <a:srgbClr val="FED6F4">
                            <a:lumMod val="96000"/>
                            <a:lumOff val="4000"/>
                          </a:srgbClr>
                        </a:gs>
                      </a:gsLst>
                      <a:lin ang="13500000" scaled="1"/>
                      <a:tileRect/>
                    </a:gra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むかしの歌が盛りだくさん！！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087925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497eed-f72d-442f-adf5-cc88fbf9cce6">
      <Terms xmlns="http://schemas.microsoft.com/office/infopath/2007/PartnerControls"/>
    </lcf76f155ced4ddcb4097134ff3c332f>
    <TaxCatchAll xmlns="ccc50300-c016-41b3-baf7-1f053ea3de5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09F5F022BB60044085833BC67A9EC4E1" ma:contentTypeVersion="18" ma:contentTypeDescription="新しいドキュメントを作成します。" ma:contentTypeScope="" ma:versionID="5adc411f2e0fe9062c8c7f7e01133a9c">
  <xsd:schema xmlns:xsd="http://www.w3.org/2001/XMLSchema" xmlns:xs="http://www.w3.org/2001/XMLSchema" xmlns:p="http://schemas.microsoft.com/office/2006/metadata/properties" xmlns:ns2="aa497eed-f72d-442f-adf5-cc88fbf9cce6" xmlns:ns3="ccc50300-c016-41b3-baf7-1f053ea3de53" targetNamespace="http://schemas.microsoft.com/office/2006/metadata/properties" ma:root="true" ma:fieldsID="8ef09fae9785e692436bbc81899b7aad" ns2:_="" ns3:_="">
    <xsd:import namespace="aa497eed-f72d-442f-adf5-cc88fbf9cce6"/>
    <xsd:import namespace="ccc50300-c016-41b3-baf7-1f053ea3de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497eed-f72d-442f-adf5-cc88fbf9cc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画像タグ" ma:readOnly="false" ma:fieldId="{5cf76f15-5ced-4ddc-b409-7134ff3c332f}" ma:taxonomyMulti="true" ma:sspId="6a5cffce-6c33-4680-ac84-0ac7a4f1798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c50300-c016-41b3-baf7-1f053ea3de5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855a181-ea05-460e-b802-33546dcac796}" ma:internalName="TaxCatchAll" ma:showField="CatchAllData" ma:web="ccc50300-c016-41b3-baf7-1f053ea3de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99E280C-04AF-43DE-8EBF-06B6E337BFBB}">
  <ds:schemaRefs>
    <ds:schemaRef ds:uri="http://purl.org/dc/dcmitype/"/>
    <ds:schemaRef ds:uri="http://purl.org/dc/elements/1.1/"/>
    <ds:schemaRef ds:uri="http://purl.org/dc/terms/"/>
    <ds:schemaRef ds:uri="http://schemas.microsoft.com/office/infopath/2007/PartnerControls"/>
    <ds:schemaRef ds:uri="http://www.w3.org/XML/1998/namespace"/>
    <ds:schemaRef ds:uri="http://schemas.microsoft.com/office/2006/metadata/properties"/>
    <ds:schemaRef ds:uri="http://schemas.microsoft.com/office/2006/documentManagement/types"/>
    <ds:schemaRef ds:uri="aa497eed-f72d-442f-adf5-cc88fbf9cce6"/>
    <ds:schemaRef ds:uri="http://schemas.openxmlformats.org/package/2006/metadata/core-properties"/>
    <ds:schemaRef ds:uri="ccc50300-c016-41b3-baf7-1f053ea3de53"/>
  </ds:schemaRefs>
</ds:datastoreItem>
</file>

<file path=customXml/itemProps2.xml><?xml version="1.0" encoding="utf-8"?>
<ds:datastoreItem xmlns:ds="http://schemas.openxmlformats.org/officeDocument/2006/customXml" ds:itemID="{B8A09C7E-62D7-458C-AD24-1A2F977DCC8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FEC578C-735D-4B68-88E8-FAE54102470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a497eed-f72d-442f-adf5-cc88fbf9cce6"/>
    <ds:schemaRef ds:uri="ccc50300-c016-41b3-baf7-1f053ea3de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1083</TotalTime>
  <Words>83</Words>
  <Application>Microsoft Office PowerPoint</Application>
  <PresentationFormat>A4 210 x 297 mm</PresentationFormat>
  <Paragraphs>17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6" baseType="lpstr">
      <vt:lpstr>HGP創英角ｺﾞｼｯｸUB</vt:lpstr>
      <vt:lpstr>Hiragino Kaku Gothic Pro W3</vt:lpstr>
      <vt:lpstr>メイリオ</vt:lpstr>
      <vt:lpstr>Arial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K. Natsuo</dc:creator>
  <cp:lastModifiedBy>寺田 勝也</cp:lastModifiedBy>
  <cp:revision>97</cp:revision>
  <dcterms:created xsi:type="dcterms:W3CDTF">2022-02-20T16:12:08Z</dcterms:created>
  <dcterms:modified xsi:type="dcterms:W3CDTF">2024-10-02T09:19:30Z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0x01010009F5F022BB60044085833BC67A9EC4E1</vt:lpwstr>
  </property>
  <property fmtid="{D5CDD505-2E9C-101B-9397-08002B2CF9AE}" pid="3" name="MediaServiceImageTags">
    <vt:lpwstr/>
  </property>
</Properties>
</file>