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>
        <p:scale>
          <a:sx n="70" d="100"/>
          <a:sy n="70" d="100"/>
        </p:scale>
        <p:origin x="3324" y="34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4D37-1B0B-4020-B8B2-84E032CC7A93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3BD3-FFF9-4031-80C8-2A8657B041C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図 7" descr="グラフィカル ユーザー インターフェイス, テキスト, アプリケーション&#10;&#10;自動的に生成された説明">
            <a:extLst>
              <a:ext uri="{FF2B5EF4-FFF2-40B4-BE49-F238E27FC236}">
                <a16:creationId xmlns:a16="http://schemas.microsoft.com/office/drawing/2014/main" id="{8D7D3420-358E-28B0-0582-0FEBF43574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22" t="24956" r="40978" b="13658"/>
          <a:stretch/>
        </p:blipFill>
        <p:spPr>
          <a:xfrm>
            <a:off x="-9334" y="0"/>
            <a:ext cx="6867334" cy="9919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1841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4D37-1B0B-4020-B8B2-84E032CC7A93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3BD3-FFF9-4031-80C8-2A8657B041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87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4D37-1B0B-4020-B8B2-84E032CC7A93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3BD3-FFF9-4031-80C8-2A8657B041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822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4D37-1B0B-4020-B8B2-84E032CC7A93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3BD3-FFF9-4031-80C8-2A8657B041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7311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4D37-1B0B-4020-B8B2-84E032CC7A93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3BD3-FFF9-4031-80C8-2A8657B041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7528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4D37-1B0B-4020-B8B2-84E032CC7A93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3BD3-FFF9-4031-80C8-2A8657B041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825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4D37-1B0B-4020-B8B2-84E032CC7A93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3BD3-FFF9-4031-80C8-2A8657B041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1465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4D37-1B0B-4020-B8B2-84E032CC7A93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3BD3-FFF9-4031-80C8-2A8657B041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7780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4D37-1B0B-4020-B8B2-84E032CC7A93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3BD3-FFF9-4031-80C8-2A8657B041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967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4D37-1B0B-4020-B8B2-84E032CC7A93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3BD3-FFF9-4031-80C8-2A8657B041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336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4D37-1B0B-4020-B8B2-84E032CC7A93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3BD3-FFF9-4031-80C8-2A8657B041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126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94D37-1B0B-4020-B8B2-84E032CC7A93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33BD3-FFF9-4031-80C8-2A8657B041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5039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5953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Hirayama, Ayumi (XING) 平山 愛弓</dc:creator>
  <cp:lastModifiedBy>Hirayama, Ayumi (XING) 平山 愛弓</cp:lastModifiedBy>
  <cp:revision>1</cp:revision>
  <dcterms:created xsi:type="dcterms:W3CDTF">2024-10-22T02:00:42Z</dcterms:created>
  <dcterms:modified xsi:type="dcterms:W3CDTF">2024-10-22T02:03:50Z</dcterms:modified>
</cp:coreProperties>
</file>