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332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5A30"/>
    <a:srgbClr val="F16565"/>
    <a:srgbClr val="F69C9C"/>
    <a:srgbClr val="3E68AC"/>
    <a:srgbClr val="EF7C35"/>
    <a:srgbClr val="F8AF2C"/>
    <a:srgbClr val="F36D31"/>
    <a:srgbClr val="CC0000"/>
    <a:srgbClr val="FAD962"/>
    <a:srgbClr val="EE8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32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翔太佐藤" userId="S::sato_s@office-neat.co.jp::01244a88-2d5f-4002-893d-532d8f6c50c8" providerId="AD" clId="Web-{FDA562E6-C76F-F9BB-C379-67B66E722C57}"/>
    <pc:docChg chg="modSld">
      <pc:chgData name="翔太佐藤" userId="S::sato_s@office-neat.co.jp::01244a88-2d5f-4002-893d-532d8f6c50c8" providerId="AD" clId="Web-{FDA562E6-C76F-F9BB-C379-67B66E722C57}" dt="2024-06-27T05:58:01.302" v="0" actId="14100"/>
      <pc:docMkLst>
        <pc:docMk/>
      </pc:docMkLst>
      <pc:sldChg chg="modSp">
        <pc:chgData name="翔太佐藤" userId="S::sato_s@office-neat.co.jp::01244a88-2d5f-4002-893d-532d8f6c50c8" providerId="AD" clId="Web-{FDA562E6-C76F-F9BB-C379-67B66E722C57}" dt="2024-06-27T05:58:01.302" v="0" actId="14100"/>
        <pc:sldMkLst>
          <pc:docMk/>
          <pc:sldMk cId="1821838009" sldId="332"/>
        </pc:sldMkLst>
        <pc:picChg chg="mod">
          <ac:chgData name="翔太佐藤" userId="S::sato_s@office-neat.co.jp::01244a88-2d5f-4002-893d-532d8f6c50c8" providerId="AD" clId="Web-{FDA562E6-C76F-F9BB-C379-67B66E722C57}" dt="2024-06-27T05:58:01.302" v="0" actId="14100"/>
          <ac:picMkLst>
            <pc:docMk/>
            <pc:sldMk cId="1821838009" sldId="332"/>
            <ac:picMk id="7" creationId="{5EA0B969-D987-4265-4BB3-450EA1A55FE2}"/>
          </ac:picMkLst>
        </pc:picChg>
      </pc:sldChg>
    </pc:docChg>
  </pc:docChgLst>
  <pc:docChgLst>
    <pc:chgData name="奥田陽子" userId="5bf8eb3d-eb6b-4939-b4ac-48d545c81564" providerId="ADAL" clId="{2CDEAE78-22A6-46A9-A2C2-D14781066008}"/>
    <pc:docChg chg="modSld">
      <pc:chgData name="奥田陽子" userId="5bf8eb3d-eb6b-4939-b4ac-48d545c81564" providerId="ADAL" clId="{2CDEAE78-22A6-46A9-A2C2-D14781066008}" dt="2024-07-23T06:21:33.085" v="8" actId="20577"/>
      <pc:docMkLst>
        <pc:docMk/>
      </pc:docMkLst>
      <pc:sldChg chg="modSp mod">
        <pc:chgData name="奥田陽子" userId="5bf8eb3d-eb6b-4939-b4ac-48d545c81564" providerId="ADAL" clId="{2CDEAE78-22A6-46A9-A2C2-D14781066008}" dt="2024-07-23T06:21:33.085" v="8" actId="20577"/>
        <pc:sldMkLst>
          <pc:docMk/>
          <pc:sldMk cId="1821838009" sldId="332"/>
        </pc:sldMkLst>
        <pc:spChg chg="mod">
          <ac:chgData name="奥田陽子" userId="5bf8eb3d-eb6b-4939-b4ac-48d545c81564" providerId="ADAL" clId="{2CDEAE78-22A6-46A9-A2C2-D14781066008}" dt="2024-07-23T06:21:33.085" v="8" actId="20577"/>
          <ac:spMkLst>
            <pc:docMk/>
            <pc:sldMk cId="1821838009" sldId="332"/>
            <ac:spMk id="38" creationId="{BE748F7A-8FDD-D389-D303-355E3FFB2FF9}"/>
          </ac:spMkLst>
        </pc:spChg>
      </pc:sldChg>
    </pc:docChg>
  </pc:docChgLst>
  <pc:docChgLst>
    <pc:chgData name="寺田 勝也" userId="8c59538c-4358-4eb0-84dd-2e7cb114f0dc" providerId="ADAL" clId="{FFB11F07-A7A7-485D-9828-812ABAAA7192}"/>
    <pc:docChg chg="modSld">
      <pc:chgData name="寺田 勝也" userId="8c59538c-4358-4eb0-84dd-2e7cb114f0dc" providerId="ADAL" clId="{FFB11F07-A7A7-485D-9828-812ABAAA7192}" dt="2024-10-02T09:26:47.608" v="6" actId="20577"/>
      <pc:docMkLst>
        <pc:docMk/>
      </pc:docMkLst>
      <pc:sldChg chg="modSp mod">
        <pc:chgData name="寺田 勝也" userId="8c59538c-4358-4eb0-84dd-2e7cb114f0dc" providerId="ADAL" clId="{FFB11F07-A7A7-485D-9828-812ABAAA7192}" dt="2024-10-02T09:26:47.608" v="6" actId="20577"/>
        <pc:sldMkLst>
          <pc:docMk/>
          <pc:sldMk cId="1821838009" sldId="332"/>
        </pc:sldMkLst>
        <pc:spChg chg="mod">
          <ac:chgData name="寺田 勝也" userId="8c59538c-4358-4eb0-84dd-2e7cb114f0dc" providerId="ADAL" clId="{FFB11F07-A7A7-485D-9828-812ABAAA7192}" dt="2024-10-02T09:26:47.608" v="6" actId="20577"/>
          <ac:spMkLst>
            <pc:docMk/>
            <pc:sldMk cId="1821838009" sldId="332"/>
            <ac:spMk id="38" creationId="{BE748F7A-8FDD-D389-D303-355E3FFB2FF9}"/>
          </ac:spMkLst>
        </pc:spChg>
      </pc:sldChg>
    </pc:docChg>
  </pc:docChgLst>
  <pc:docChgLst>
    <pc:chgData name="寺田 勝也" userId="8c59538c-4358-4eb0-84dd-2e7cb114f0dc" providerId="ADAL" clId="{75942BD8-EB85-467C-A2DF-DF5489424BD4}"/>
    <pc:docChg chg="undo custSel modSld">
      <pc:chgData name="寺田 勝也" userId="8c59538c-4358-4eb0-84dd-2e7cb114f0dc" providerId="ADAL" clId="{75942BD8-EB85-467C-A2DF-DF5489424BD4}" dt="2024-06-06T12:51:46.756" v="15" actId="1076"/>
      <pc:docMkLst>
        <pc:docMk/>
      </pc:docMkLst>
      <pc:sldChg chg="addSp delSp modSp mod">
        <pc:chgData name="寺田 勝也" userId="8c59538c-4358-4eb0-84dd-2e7cb114f0dc" providerId="ADAL" clId="{75942BD8-EB85-467C-A2DF-DF5489424BD4}" dt="2024-06-06T12:51:46.756" v="15" actId="1076"/>
        <pc:sldMkLst>
          <pc:docMk/>
          <pc:sldMk cId="1821838009" sldId="332"/>
        </pc:sldMkLst>
        <pc:spChg chg="add del">
          <ac:chgData name="寺田 勝也" userId="8c59538c-4358-4eb0-84dd-2e7cb114f0dc" providerId="ADAL" clId="{75942BD8-EB85-467C-A2DF-DF5489424BD4}" dt="2024-06-06T12:51:30.545" v="7" actId="478"/>
          <ac:spMkLst>
            <pc:docMk/>
            <pc:sldMk cId="1821838009" sldId="332"/>
            <ac:spMk id="13" creationId="{EB03E6FF-0D05-68FC-9226-E5806C56BFE3}"/>
          </ac:spMkLst>
        </pc:spChg>
        <pc:spChg chg="add del">
          <ac:chgData name="寺田 勝也" userId="8c59538c-4358-4eb0-84dd-2e7cb114f0dc" providerId="ADAL" clId="{75942BD8-EB85-467C-A2DF-DF5489424BD4}" dt="2024-06-06T12:51:30.545" v="7" actId="478"/>
          <ac:spMkLst>
            <pc:docMk/>
            <pc:sldMk cId="1821838009" sldId="332"/>
            <ac:spMk id="15" creationId="{C8C29904-1996-86E3-A04C-694C75BD0573}"/>
          </ac:spMkLst>
        </pc:spChg>
        <pc:spChg chg="add del">
          <ac:chgData name="寺田 勝也" userId="8c59538c-4358-4eb0-84dd-2e7cb114f0dc" providerId="ADAL" clId="{75942BD8-EB85-467C-A2DF-DF5489424BD4}" dt="2024-06-06T12:51:30.545" v="7" actId="478"/>
          <ac:spMkLst>
            <pc:docMk/>
            <pc:sldMk cId="1821838009" sldId="332"/>
            <ac:spMk id="17" creationId="{A1AC4DCD-5457-2ACE-B6B0-D237C7D979AB}"/>
          </ac:spMkLst>
        </pc:spChg>
        <pc:grpChg chg="add del">
          <ac:chgData name="寺田 勝也" userId="8c59538c-4358-4eb0-84dd-2e7cb114f0dc" providerId="ADAL" clId="{75942BD8-EB85-467C-A2DF-DF5489424BD4}" dt="2024-06-06T12:51:35.189" v="8" actId="478"/>
          <ac:grpSpMkLst>
            <pc:docMk/>
            <pc:sldMk cId="1821838009" sldId="332"/>
            <ac:grpSpMk id="41" creationId="{3087C5A1-DF4A-46C7-CD7B-39A91EA1CBA3}"/>
          </ac:grpSpMkLst>
        </pc:grpChg>
        <pc:picChg chg="add mod">
          <ac:chgData name="寺田 勝也" userId="8c59538c-4358-4eb0-84dd-2e7cb114f0dc" providerId="ADAL" clId="{75942BD8-EB85-467C-A2DF-DF5489424BD4}" dt="2024-06-06T12:51:05.764" v="6"/>
          <ac:picMkLst>
            <pc:docMk/>
            <pc:sldMk cId="1821838009" sldId="332"/>
            <ac:picMk id="3" creationId="{589BC96C-6A63-3A0A-AA8A-93A969852442}"/>
          </ac:picMkLst>
        </pc:picChg>
        <pc:picChg chg="add mod">
          <ac:chgData name="寺田 勝也" userId="8c59538c-4358-4eb0-84dd-2e7cb114f0dc" providerId="ADAL" clId="{75942BD8-EB85-467C-A2DF-DF5489424BD4}" dt="2024-06-06T12:51:46.756" v="15" actId="1076"/>
          <ac:picMkLst>
            <pc:docMk/>
            <pc:sldMk cId="1821838009" sldId="332"/>
            <ac:picMk id="5" creationId="{0CFFA03A-52EF-5F0D-9E75-662EDE0BAC40}"/>
          </ac:picMkLst>
        </pc:picChg>
      </pc:sldChg>
    </pc:docChg>
  </pc:docChgLst>
  <pc:docChgLst>
    <pc:chgData name="奥田陽子" userId="5bf8eb3d-eb6b-4939-b4ac-48d545c81564" providerId="ADAL" clId="{24DE60C3-31DF-45E3-B258-C3C780F5A566}"/>
    <pc:docChg chg="modSld">
      <pc:chgData name="奥田陽子" userId="5bf8eb3d-eb6b-4939-b4ac-48d545c81564" providerId="ADAL" clId="{24DE60C3-31DF-45E3-B258-C3C780F5A566}" dt="2024-08-06T05:13:40.021" v="12" actId="20577"/>
      <pc:docMkLst>
        <pc:docMk/>
      </pc:docMkLst>
      <pc:sldChg chg="modSp mod">
        <pc:chgData name="奥田陽子" userId="5bf8eb3d-eb6b-4939-b4ac-48d545c81564" providerId="ADAL" clId="{24DE60C3-31DF-45E3-B258-C3C780F5A566}" dt="2024-08-06T05:13:40.021" v="12" actId="20577"/>
        <pc:sldMkLst>
          <pc:docMk/>
          <pc:sldMk cId="1821838009" sldId="332"/>
        </pc:sldMkLst>
        <pc:spChg chg="mod">
          <ac:chgData name="奥田陽子" userId="5bf8eb3d-eb6b-4939-b4ac-48d545c81564" providerId="ADAL" clId="{24DE60C3-31DF-45E3-B258-C3C780F5A566}" dt="2024-08-06T05:13:40.021" v="12" actId="20577"/>
          <ac:spMkLst>
            <pc:docMk/>
            <pc:sldMk cId="1821838009" sldId="332"/>
            <ac:spMk id="38" creationId="{BE748F7A-8FDD-D389-D303-355E3FFB2FF9}"/>
          </ac:spMkLst>
        </pc:spChg>
      </pc:sldChg>
    </pc:docChg>
  </pc:docChgLst>
  <pc:docChgLst>
    <pc:chgData name="奥田陽子" userId="5bf8eb3d-eb6b-4939-b4ac-48d545c81564" providerId="ADAL" clId="{ECF28852-EA99-4CFA-A1D0-0EB2F06FA041}"/>
    <pc:docChg chg="modSld">
      <pc:chgData name="奥田陽子" userId="5bf8eb3d-eb6b-4939-b4ac-48d545c81564" providerId="ADAL" clId="{ECF28852-EA99-4CFA-A1D0-0EB2F06FA041}" dt="2024-08-28T02:49:18.115" v="6" actId="20577"/>
      <pc:docMkLst>
        <pc:docMk/>
      </pc:docMkLst>
      <pc:sldChg chg="modSp mod">
        <pc:chgData name="奥田陽子" userId="5bf8eb3d-eb6b-4939-b4ac-48d545c81564" providerId="ADAL" clId="{ECF28852-EA99-4CFA-A1D0-0EB2F06FA041}" dt="2024-08-28T02:49:18.115" v="6" actId="20577"/>
        <pc:sldMkLst>
          <pc:docMk/>
          <pc:sldMk cId="1821838009" sldId="332"/>
        </pc:sldMkLst>
        <pc:spChg chg="mod">
          <ac:chgData name="奥田陽子" userId="5bf8eb3d-eb6b-4939-b4ac-48d545c81564" providerId="ADAL" clId="{ECF28852-EA99-4CFA-A1D0-0EB2F06FA041}" dt="2024-08-28T02:49:18.115" v="6" actId="20577"/>
          <ac:spMkLst>
            <pc:docMk/>
            <pc:sldMk cId="1821838009" sldId="332"/>
            <ac:spMk id="38" creationId="{BE748F7A-8FDD-D389-D303-355E3FFB2FF9}"/>
          </ac:spMkLst>
        </pc:spChg>
      </pc:sldChg>
    </pc:docChg>
  </pc:docChgLst>
  <pc:docChgLst>
    <pc:chgData name="寺田 勝也" userId="8c59538c-4358-4eb0-84dd-2e7cb114f0dc" providerId="ADAL" clId="{AEC53D17-36FA-4CB2-A019-7BA697779D9C}"/>
    <pc:docChg chg="modSld">
      <pc:chgData name="寺田 勝也" userId="8c59538c-4358-4eb0-84dd-2e7cb114f0dc" providerId="ADAL" clId="{AEC53D17-36FA-4CB2-A019-7BA697779D9C}" dt="2024-06-27T05:56:34.010" v="1" actId="1076"/>
      <pc:docMkLst>
        <pc:docMk/>
      </pc:docMkLst>
      <pc:sldChg chg="modSp mod">
        <pc:chgData name="寺田 勝也" userId="8c59538c-4358-4eb0-84dd-2e7cb114f0dc" providerId="ADAL" clId="{AEC53D17-36FA-4CB2-A019-7BA697779D9C}" dt="2024-06-27T05:56:34.010" v="1" actId="1076"/>
        <pc:sldMkLst>
          <pc:docMk/>
          <pc:sldMk cId="1821838009" sldId="332"/>
        </pc:sldMkLst>
        <pc:picChg chg="mod">
          <ac:chgData name="寺田 勝也" userId="8c59538c-4358-4eb0-84dd-2e7cb114f0dc" providerId="ADAL" clId="{AEC53D17-36FA-4CB2-A019-7BA697779D9C}" dt="2024-06-27T05:56:34.010" v="1" actId="1076"/>
          <ac:picMkLst>
            <pc:docMk/>
            <pc:sldMk cId="1821838009" sldId="332"/>
            <ac:picMk id="7" creationId="{5EA0B969-D987-4265-4BB3-450EA1A55FE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 descr="背景パターン&#10;&#10;自動的に生成された説明">
            <a:extLst>
              <a:ext uri="{FF2B5EF4-FFF2-40B4-BE49-F238E27FC236}">
                <a16:creationId xmlns:a16="http://schemas.microsoft.com/office/drawing/2014/main" id="{F77721AF-94F1-FC72-509B-13B29120E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3" r="20391"/>
          <a:stretch/>
        </p:blipFill>
        <p:spPr>
          <a:xfrm>
            <a:off x="3870" y="7969"/>
            <a:ext cx="6860894" cy="8355712"/>
          </a:xfrm>
          <a:prstGeom prst="rect">
            <a:avLst/>
          </a:prstGeom>
        </p:spPr>
      </p:pic>
      <p:pic>
        <p:nvPicPr>
          <p:cNvPr id="6" name="図 5" descr="図形&#10;&#10;中程度の精度で自動的に生成された説明">
            <a:extLst>
              <a:ext uri="{FF2B5EF4-FFF2-40B4-BE49-F238E27FC236}">
                <a16:creationId xmlns:a16="http://schemas.microsoft.com/office/drawing/2014/main" id="{4B41FD06-A0B1-79C9-BF86-68253EA2B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8" t="34126" r="56662"/>
          <a:stretch/>
        </p:blipFill>
        <p:spPr>
          <a:xfrm>
            <a:off x="14989" y="3469521"/>
            <a:ext cx="1334614" cy="2966958"/>
          </a:xfrm>
          <a:prstGeom prst="rect">
            <a:avLst/>
          </a:prstGeom>
        </p:spPr>
      </p:pic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95F64D8-BAFF-52B6-E0B2-428A63903043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09A1E309-4FB4-B973-392D-75576B2885EC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35" name="正方形/長方形 34">
                <a:extLst>
                  <a:ext uri="{FF2B5EF4-FFF2-40B4-BE49-F238E27FC236}">
                    <a16:creationId xmlns:a16="http://schemas.microsoft.com/office/drawing/2014/main" id="{7F913A02-E684-86FC-6C54-8B0DD98000B2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83A7F55-F5F6-39F4-082F-14E46FF9EAA0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6CB67ABF-E9E7-E41C-33DB-9FCDACE31FA2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BE748F7A-8FDD-D389-D303-355E3FFB2FF9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12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39" name="テキスト ボックス 38">
                  <a:extLst>
                    <a:ext uri="{FF2B5EF4-FFF2-40B4-BE49-F238E27FC236}">
                      <a16:creationId xmlns:a16="http://schemas.microsoft.com/office/drawing/2014/main" id="{CFA61C46-E505-4B2D-E0EC-963C0AC86554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3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15531B56-AD44-F90D-B6CE-B5C5FC78FB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図 7" descr="図形&#10;&#10;低い精度で自動的に生成された説明">
            <a:extLst>
              <a:ext uri="{FF2B5EF4-FFF2-40B4-BE49-F238E27FC236}">
                <a16:creationId xmlns:a16="http://schemas.microsoft.com/office/drawing/2014/main" id="{EC9F9A79-1F7C-8628-D186-C1D3A7ED42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739" r="22692" b="1"/>
          <a:stretch/>
        </p:blipFill>
        <p:spPr>
          <a:xfrm>
            <a:off x="1555156" y="1837596"/>
            <a:ext cx="5252006" cy="5387568"/>
          </a:xfrm>
          <a:prstGeom prst="rect">
            <a:avLst/>
          </a:prstGeom>
        </p:spPr>
      </p:pic>
      <p:pic>
        <p:nvPicPr>
          <p:cNvPr id="7" name="図 6" descr="帽子をかぶった男性の加工写真&#10;&#10;自動的に生成された説明">
            <a:extLst>
              <a:ext uri="{FF2B5EF4-FFF2-40B4-BE49-F238E27FC236}">
                <a16:creationId xmlns:a16="http://schemas.microsoft.com/office/drawing/2014/main" id="{5EA0B969-D987-4265-4BB3-450EA1A55F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9" r="27060" b="20991"/>
          <a:stretch/>
        </p:blipFill>
        <p:spPr>
          <a:xfrm>
            <a:off x="-514921" y="2228849"/>
            <a:ext cx="6774059" cy="5984873"/>
          </a:xfrm>
          <a:prstGeom prst="rect">
            <a:avLst/>
          </a:prstGeom>
        </p:spPr>
      </p:pic>
      <p:pic>
        <p:nvPicPr>
          <p:cNvPr id="10" name="図 9" descr="図形&#10;&#10;低い精度で自動的に生成された説明">
            <a:extLst>
              <a:ext uri="{FF2B5EF4-FFF2-40B4-BE49-F238E27FC236}">
                <a16:creationId xmlns:a16="http://schemas.microsoft.com/office/drawing/2014/main" id="{76D0A9C8-3811-4679-3B15-ECD488A9DA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t="-2402" r="66768" b="82066"/>
          <a:stretch/>
        </p:blipFill>
        <p:spPr>
          <a:xfrm>
            <a:off x="0" y="1973028"/>
            <a:ext cx="1868481" cy="1036163"/>
          </a:xfrm>
          <a:prstGeom prst="rect">
            <a:avLst/>
          </a:prstGeom>
        </p:spPr>
      </p:pic>
      <p:pic>
        <p:nvPicPr>
          <p:cNvPr id="12" name="図 11" descr="図形&#10;&#10;低い精度で自動的に生成された説明">
            <a:extLst>
              <a:ext uri="{FF2B5EF4-FFF2-40B4-BE49-F238E27FC236}">
                <a16:creationId xmlns:a16="http://schemas.microsoft.com/office/drawing/2014/main" id="{58ABA789-43F6-67FC-4381-430191CAA9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73707" r="86742" b="1"/>
          <a:stretch/>
        </p:blipFill>
        <p:spPr>
          <a:xfrm>
            <a:off x="6239482" y="7214438"/>
            <a:ext cx="364872" cy="988487"/>
          </a:xfrm>
          <a:prstGeom prst="rect">
            <a:avLst/>
          </a:prstGeom>
        </p:spPr>
      </p:pic>
      <p:pic>
        <p:nvPicPr>
          <p:cNvPr id="25" name="図 24" descr="図形&#10;&#10;低い精度で自動的に生成された説明">
            <a:extLst>
              <a:ext uri="{FF2B5EF4-FFF2-40B4-BE49-F238E27FC236}">
                <a16:creationId xmlns:a16="http://schemas.microsoft.com/office/drawing/2014/main" id="{42E63409-A332-07F8-FA70-5E89CD410A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73707" r="86742" b="1"/>
          <a:stretch/>
        </p:blipFill>
        <p:spPr>
          <a:xfrm>
            <a:off x="6595920" y="7219881"/>
            <a:ext cx="110514" cy="998477"/>
          </a:xfrm>
          <a:prstGeom prst="flowChartDelay">
            <a:avLst/>
          </a:prstGeom>
        </p:spPr>
      </p:pic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0CFFA03A-52EF-5F0D-9E75-662EDE0BAC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921" y="57959"/>
            <a:ext cx="7898475" cy="334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38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B9111E-F449-401C-83FE-029EACB65A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CB0FF0-31E9-4AA8-B768-6A5C0B3F998D}">
  <ds:schemaRefs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aa497eed-f72d-442f-adf5-cc88fbf9cce6"/>
    <ds:schemaRef ds:uri="http://schemas.microsoft.com/office/2006/metadata/properties"/>
    <ds:schemaRef ds:uri="ccc50300-c016-41b3-baf7-1f053ea3de53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1AB62F9-83F9-439F-91CE-AF7700A687BE}">
  <ds:schemaRefs>
    <ds:schemaRef ds:uri="aa497eed-f72d-442f-adf5-cc88fbf9cce6"/>
    <ds:schemaRef ds:uri="ccc50300-c016-41b3-baf7-1f053ea3de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</Words>
  <Application>Microsoft Office PowerPoint</Application>
  <PresentationFormat>A4 210 x 297 mm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5</cp:revision>
  <cp:lastPrinted>2024-04-24T23:37:47Z</cp:lastPrinted>
  <dcterms:created xsi:type="dcterms:W3CDTF">2022-02-20T16:12:08Z</dcterms:created>
  <dcterms:modified xsi:type="dcterms:W3CDTF">2024-10-02T09:26:50Z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