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25C10"/>
    <a:srgbClr val="E76E13"/>
    <a:srgbClr val="A40000"/>
    <a:srgbClr val="820000"/>
    <a:srgbClr val="500000"/>
    <a:srgbClr val="FF3300"/>
    <a:srgbClr val="F1B00D"/>
    <a:srgbClr val="E8247D"/>
    <a:srgbClr val="DE6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0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, 背景パターン&#10;&#10;中程度の精度で自動的に生成された説明">
            <a:extLst>
              <a:ext uri="{FF2B5EF4-FFF2-40B4-BE49-F238E27FC236}">
                <a16:creationId xmlns:a16="http://schemas.microsoft.com/office/drawing/2014/main" id="{1EDD6070-CF1F-ED67-D0A6-4F1681CF6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7809272"/>
          </a:xfrm>
          <a:prstGeom prst="rect">
            <a:avLst/>
          </a:prstGeom>
        </p:spPr>
      </p:pic>
      <p:pic>
        <p:nvPicPr>
          <p:cNvPr id="8" name="図 7" descr="夜に光っている電子&#10;&#10;低い精度で自動的に生成された説明">
            <a:extLst>
              <a:ext uri="{FF2B5EF4-FFF2-40B4-BE49-F238E27FC236}">
                <a16:creationId xmlns:a16="http://schemas.microsoft.com/office/drawing/2014/main" id="{16A66CCE-ABBC-02FE-E821-BE0EBA99D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010"/>
            <a:ext cx="6858000" cy="7129002"/>
          </a:xfrm>
          <a:prstGeom prst="rect">
            <a:avLst/>
          </a:prstGeom>
        </p:spPr>
      </p:pic>
      <p:pic>
        <p:nvPicPr>
          <p:cNvPr id="10" name="図 9" descr="光, ランプ が含まれている画像&#10;&#10;自動的に生成された説明">
            <a:extLst>
              <a:ext uri="{FF2B5EF4-FFF2-40B4-BE49-F238E27FC236}">
                <a16:creationId xmlns:a16="http://schemas.microsoft.com/office/drawing/2014/main" id="{FF82431A-38B3-4428-EE46-87AD5FA15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56"/>
            <a:ext cx="6858000" cy="5041183"/>
          </a:xfrm>
          <a:prstGeom prst="rect">
            <a:avLst/>
          </a:prstGeom>
        </p:spPr>
      </p:pic>
      <p:pic>
        <p:nvPicPr>
          <p:cNvPr id="12" name="図 11" descr="横たわる, ベッド が含まれている画像&#10;&#10;自動的に生成された説明">
            <a:extLst>
              <a:ext uri="{FF2B5EF4-FFF2-40B4-BE49-F238E27FC236}">
                <a16:creationId xmlns:a16="http://schemas.microsoft.com/office/drawing/2014/main" id="{CA2D3A3C-3358-1E9A-016E-C872D29AF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" y="37547"/>
            <a:ext cx="6858000" cy="1285183"/>
          </a:xfrm>
          <a:prstGeom prst="rect">
            <a:avLst/>
          </a:prstGeom>
        </p:spPr>
      </p:pic>
      <p:pic>
        <p:nvPicPr>
          <p:cNvPr id="16" name="図 15" descr="カーテン, 屋内, 家具, 衣類 が含まれている画像&#10;&#10;自動的に生成された説明">
            <a:extLst>
              <a:ext uri="{FF2B5EF4-FFF2-40B4-BE49-F238E27FC236}">
                <a16:creationId xmlns:a16="http://schemas.microsoft.com/office/drawing/2014/main" id="{F7D85F9E-34C3-5B25-CB42-61E99347A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83" y="-16514"/>
            <a:ext cx="2348518" cy="7709085"/>
          </a:xfrm>
          <a:prstGeom prst="rect">
            <a:avLst/>
          </a:prstGeom>
        </p:spPr>
      </p:pic>
      <p:pic>
        <p:nvPicPr>
          <p:cNvPr id="19" name="図 18" descr="カーテン, 屋内, 家具, 座る が含まれている画像&#10;&#10;自動的に生成された説明">
            <a:extLst>
              <a:ext uri="{FF2B5EF4-FFF2-40B4-BE49-F238E27FC236}">
                <a16:creationId xmlns:a16="http://schemas.microsoft.com/office/drawing/2014/main" id="{68404948-CAFF-0752-4126-CCCDE7C48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514"/>
            <a:ext cx="2309972" cy="7709085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A4935AE-E7F6-05F6-C4A6-4FCD0108EF47}"/>
              </a:ext>
            </a:extLst>
          </p:cNvPr>
          <p:cNvSpPr/>
          <p:nvPr/>
        </p:nvSpPr>
        <p:spPr>
          <a:xfrm>
            <a:off x="6483" y="-25487"/>
            <a:ext cx="6870967" cy="2812229"/>
          </a:xfrm>
          <a:prstGeom prst="rect">
            <a:avLst/>
          </a:prstGeom>
          <a:gradFill flip="none" rotWithShape="1">
            <a:gsLst>
              <a:gs pos="72000">
                <a:srgbClr val="696969">
                  <a:lumMod val="0"/>
                  <a:alpha val="23000"/>
                </a:srgbClr>
              </a:gs>
              <a:gs pos="0">
                <a:srgbClr val="500000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 descr="図形&#10;&#10;中程度の精度で自動的に生成された説明">
            <a:extLst>
              <a:ext uri="{FF2B5EF4-FFF2-40B4-BE49-F238E27FC236}">
                <a16:creationId xmlns:a16="http://schemas.microsoft.com/office/drawing/2014/main" id="{37F18A1F-9D2B-50F4-BFF1-7C36426D4F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" y="-68816"/>
            <a:ext cx="6858000" cy="909961"/>
          </a:xfrm>
          <a:prstGeom prst="rect">
            <a:avLst/>
          </a:prstGeom>
        </p:spPr>
      </p:pic>
      <p:pic>
        <p:nvPicPr>
          <p:cNvPr id="60" name="図 59" descr="タワー が含まれている画像&#10;&#10;自動的に生成された説明">
            <a:extLst>
              <a:ext uri="{FF2B5EF4-FFF2-40B4-BE49-F238E27FC236}">
                <a16:creationId xmlns:a16="http://schemas.microsoft.com/office/drawing/2014/main" id="{977F124C-2FB8-319C-74DD-A98C4A35C0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/>
          <a:stretch/>
        </p:blipFill>
        <p:spPr>
          <a:xfrm>
            <a:off x="220099" y="3538345"/>
            <a:ext cx="1338155" cy="4029464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67AD97C4-3053-C9F7-E351-22658A7E0C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37" y="2280285"/>
            <a:ext cx="780290" cy="3788672"/>
          </a:xfrm>
          <a:prstGeom prst="rect">
            <a:avLst/>
          </a:prstGeom>
        </p:spPr>
      </p:pic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6C50F84A-A62B-9C59-22DC-0AA92BF162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53" y="3176359"/>
            <a:ext cx="3352807" cy="1764796"/>
          </a:xfrm>
          <a:prstGeom prst="rect">
            <a:avLst/>
          </a:prstGeom>
        </p:spPr>
      </p:pic>
      <p:pic>
        <p:nvPicPr>
          <p:cNvPr id="33" name="図 3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6DB06147-7A36-AF55-D6B1-447576488A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63" y="2174249"/>
            <a:ext cx="328870" cy="625106"/>
          </a:xfrm>
          <a:prstGeom prst="rect">
            <a:avLst/>
          </a:prstGeom>
        </p:spPr>
      </p:pic>
      <p:pic>
        <p:nvPicPr>
          <p:cNvPr id="75" name="図 74" descr="アイコン&#10;&#10;自動的に生成された説明">
            <a:extLst>
              <a:ext uri="{FF2B5EF4-FFF2-40B4-BE49-F238E27FC236}">
                <a16:creationId xmlns:a16="http://schemas.microsoft.com/office/drawing/2014/main" id="{180C660A-DDF4-900E-9277-EF9B558814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7" y="2260708"/>
            <a:ext cx="592308" cy="897938"/>
          </a:xfrm>
          <a:prstGeom prst="rect">
            <a:avLst/>
          </a:prstGeom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D9210D63-416B-EA17-2075-ACC842E512B0}"/>
              </a:ext>
            </a:extLst>
          </p:cNvPr>
          <p:cNvGrpSpPr/>
          <p:nvPr/>
        </p:nvGrpSpPr>
        <p:grpSpPr>
          <a:xfrm rot="21293933">
            <a:off x="2918166" y="2219916"/>
            <a:ext cx="5589743" cy="7614541"/>
            <a:chOff x="-8915062" y="1076378"/>
            <a:chExt cx="6080772" cy="8165609"/>
          </a:xfrm>
        </p:grpSpPr>
        <p:pic>
          <p:nvPicPr>
            <p:cNvPr id="26" name="図 25" descr="ギターを弾いているネクタイをした男性&#10;&#10;自動的に生成された説明">
              <a:extLst>
                <a:ext uri="{FF2B5EF4-FFF2-40B4-BE49-F238E27FC236}">
                  <a16:creationId xmlns:a16="http://schemas.microsoft.com/office/drawing/2014/main" id="{F0781EB8-46F8-F1D9-DD70-D0F89D55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15062" y="1076378"/>
              <a:ext cx="6080772" cy="8165609"/>
            </a:xfrm>
            <a:prstGeom prst="rect">
              <a:avLst/>
            </a:prstGeom>
          </p:spPr>
        </p:pic>
        <p:pic>
          <p:nvPicPr>
            <p:cNvPr id="28" name="図 27" descr="ギターを弾いているネクタイをした男性&#10;&#10;自動的に生成された説明">
              <a:extLst>
                <a:ext uri="{FF2B5EF4-FFF2-40B4-BE49-F238E27FC236}">
                  <a16:creationId xmlns:a16="http://schemas.microsoft.com/office/drawing/2014/main" id="{A3CF3819-5D7C-8D4C-CB2C-A20933D2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15062" y="1088570"/>
              <a:ext cx="6080772" cy="8141225"/>
            </a:xfrm>
            <a:prstGeom prst="rect">
              <a:avLst/>
            </a:prstGeom>
          </p:spPr>
        </p:pic>
        <p:pic>
          <p:nvPicPr>
            <p:cNvPr id="30" name="図 29" descr="ギターを弾いている男性&#10;&#10;自動的に生成された説明">
              <a:extLst>
                <a:ext uri="{FF2B5EF4-FFF2-40B4-BE49-F238E27FC236}">
                  <a16:creationId xmlns:a16="http://schemas.microsoft.com/office/drawing/2014/main" id="{832BD98E-064C-4BFA-6C19-8ABB890A6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13538" y="1100762"/>
              <a:ext cx="6077724" cy="8116841"/>
            </a:xfrm>
            <a:prstGeom prst="rect">
              <a:avLst/>
            </a:prstGeom>
          </p:spPr>
        </p:pic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72103E95-BD35-F4ED-5B86-AE58E3AA693C}"/>
              </a:ext>
            </a:extLst>
          </p:cNvPr>
          <p:cNvGrpSpPr/>
          <p:nvPr/>
        </p:nvGrpSpPr>
        <p:grpSpPr>
          <a:xfrm>
            <a:off x="3520119" y="6486538"/>
            <a:ext cx="2977713" cy="1004556"/>
            <a:chOff x="3416972" y="6194243"/>
            <a:chExt cx="2154310" cy="792024"/>
          </a:xfrm>
        </p:grpSpPr>
        <p:pic>
          <p:nvPicPr>
            <p:cNvPr id="49" name="図 48" descr="コンピューターのスクリーンショット&#10;&#10;自動的に生成された説明">
              <a:extLst>
                <a:ext uri="{FF2B5EF4-FFF2-40B4-BE49-F238E27FC236}">
                  <a16:creationId xmlns:a16="http://schemas.microsoft.com/office/drawing/2014/main" id="{B6245F6D-48C9-556B-2D1D-170CA7604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5275">
              <a:off x="3416972" y="6194243"/>
              <a:ext cx="2154310" cy="792024"/>
            </a:xfrm>
            <a:prstGeom prst="rect">
              <a:avLst/>
            </a:prstGeom>
          </p:spPr>
        </p:pic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81E6397B-E29A-DACC-F343-91C310FA33E7}"/>
                </a:ext>
              </a:extLst>
            </p:cNvPr>
            <p:cNvSpPr/>
            <p:nvPr/>
          </p:nvSpPr>
          <p:spPr>
            <a:xfrm rot="21346289">
              <a:off x="3603198" y="6365870"/>
              <a:ext cx="1781855" cy="5095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3600" b="1" cap="none" spc="0" dirty="0">
                  <a:ln w="0"/>
                  <a:solidFill>
                    <a:schemeClr val="bg1"/>
                  </a:solidFill>
                  <a:latin typeface="小塚明朝 Pro H" panose="02020A00000000000000" pitchFamily="18" charset="-128"/>
                  <a:ea typeface="小塚明朝 Pro H" panose="02020A00000000000000" pitchFamily="18" charset="-128"/>
                </a:rPr>
                <a:t>中田 亮</a:t>
              </a:r>
            </a:p>
          </p:txBody>
        </p:sp>
      </p:grpSp>
      <p:pic>
        <p:nvPicPr>
          <p:cNvPr id="3" name="図 2" descr="建物の前に立っている子供&#10;&#10;低い精度で自動的に生成された説明">
            <a:extLst>
              <a:ext uri="{FF2B5EF4-FFF2-40B4-BE49-F238E27FC236}">
                <a16:creationId xmlns:a16="http://schemas.microsoft.com/office/drawing/2014/main" id="{FFC07F15-9860-C2EB-DC33-A3A4F6D4C8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497" y="1157291"/>
            <a:ext cx="5263526" cy="7895289"/>
          </a:xfrm>
          <a:prstGeom prst="rect">
            <a:avLst/>
          </a:prstGeom>
        </p:spPr>
      </p:pic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CBA8F2D0-D85C-5FB6-3E63-74284B21E131}"/>
              </a:ext>
            </a:extLst>
          </p:cNvPr>
          <p:cNvGrpSpPr/>
          <p:nvPr/>
        </p:nvGrpSpPr>
        <p:grpSpPr>
          <a:xfrm>
            <a:off x="416555" y="6486546"/>
            <a:ext cx="2977713" cy="1004557"/>
            <a:chOff x="3416972" y="6194243"/>
            <a:chExt cx="2154310" cy="792024"/>
          </a:xfrm>
        </p:grpSpPr>
        <p:pic>
          <p:nvPicPr>
            <p:cNvPr id="46" name="図 45" descr="コンピューターのスクリーンショット&#10;&#10;自動的に生成された説明">
              <a:extLst>
                <a:ext uri="{FF2B5EF4-FFF2-40B4-BE49-F238E27FC236}">
                  <a16:creationId xmlns:a16="http://schemas.microsoft.com/office/drawing/2014/main" id="{EB9F4AE2-EB65-EC0A-E3ED-17C3DCFF2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5275">
              <a:off x="3416972" y="6194243"/>
              <a:ext cx="2154310" cy="792024"/>
            </a:xfrm>
            <a:prstGeom prst="rect">
              <a:avLst/>
            </a:prstGeom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B4F2A022-4D08-4C20-B460-C0B45D54BD1B}"/>
                </a:ext>
              </a:extLst>
            </p:cNvPr>
            <p:cNvSpPr/>
            <p:nvPr/>
          </p:nvSpPr>
          <p:spPr>
            <a:xfrm rot="21346289">
              <a:off x="3603198" y="6367248"/>
              <a:ext cx="1781855" cy="4610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3200" b="1" dirty="0">
                  <a:ln w="0"/>
                  <a:solidFill>
                    <a:schemeClr val="bg1"/>
                  </a:solidFill>
                  <a:latin typeface="小塚明朝 Pro H" panose="02020A00000000000000" pitchFamily="18" charset="-128"/>
                  <a:ea typeface="小塚明朝 Pro H" panose="02020A00000000000000" pitchFamily="18" charset="-128"/>
                </a:rPr>
                <a:t>鈴木 早智子</a:t>
              </a:r>
              <a:endParaRPr lang="ja-JP" altLang="en-US" sz="3200" b="1" cap="none" spc="0" dirty="0">
                <a:ln w="0"/>
                <a:solidFill>
                  <a:schemeClr val="bg1"/>
                </a:solidFill>
                <a:latin typeface="小塚明朝 Pro H" panose="02020A00000000000000" pitchFamily="18" charset="-128"/>
                <a:ea typeface="小塚明朝 Pro H" panose="02020A00000000000000" pitchFamily="18" charset="-128"/>
              </a:endParaRP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8635BB-06F6-5A13-E129-1E5BD48A8A39}"/>
              </a:ext>
            </a:extLst>
          </p:cNvPr>
          <p:cNvSpPr/>
          <p:nvPr/>
        </p:nvSpPr>
        <p:spPr>
          <a:xfrm>
            <a:off x="-12967" y="8279589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kumimoji="1" lang="ja-JP" altLang="en-US" sz="3200" b="1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金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5" name="図 34" descr="テキスト&#10;&#10;自動的に生成された説明">
            <a:extLst>
              <a:ext uri="{FF2B5EF4-FFF2-40B4-BE49-F238E27FC236}">
                <a16:creationId xmlns:a16="http://schemas.microsoft.com/office/drawing/2014/main" id="{A0C168E7-3EF9-6012-E898-E18243427F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20" y="9405953"/>
            <a:ext cx="1418408" cy="435279"/>
          </a:xfrm>
          <a:prstGeom prst="rect">
            <a:avLst/>
          </a:prstGeom>
        </p:spPr>
      </p:pic>
      <p:pic>
        <p:nvPicPr>
          <p:cNvPr id="51" name="図 50" descr="ロゴ&#10;&#10;自動的に生成された説明">
            <a:extLst>
              <a:ext uri="{FF2B5EF4-FFF2-40B4-BE49-F238E27FC236}">
                <a16:creationId xmlns:a16="http://schemas.microsoft.com/office/drawing/2014/main" id="{CE0459AA-BC22-F33C-196E-CB6DB99CB2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" y="9151546"/>
            <a:ext cx="1456756" cy="91047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B7A4DF8-D9BB-CF21-D8EE-134899C958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6017"/>
            <a:ext cx="6870967" cy="643572"/>
          </a:xfrm>
          <a:prstGeom prst="rect">
            <a:avLst/>
          </a:prstGeom>
        </p:spPr>
      </p:pic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B8A9E65-5D6F-5932-A36A-1974D1D77C23}"/>
              </a:ext>
            </a:extLst>
          </p:cNvPr>
          <p:cNvSpPr/>
          <p:nvPr/>
        </p:nvSpPr>
        <p:spPr>
          <a:xfrm>
            <a:off x="399829" y="7751281"/>
            <a:ext cx="60324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b="1" dirty="0">
                <a:ln w="0"/>
                <a:solidFill>
                  <a:srgbClr val="500000"/>
                </a:solidFill>
                <a:latin typeface="凸版文久見出しゴシック StdN EB" panose="020B0900000000000000" pitchFamily="34" charset="-128"/>
                <a:ea typeface="凸版文久見出しゴシック StdN EB" panose="020B0900000000000000" pitchFamily="34" charset="-128"/>
              </a:rPr>
              <a:t>大</a:t>
            </a:r>
            <a:r>
              <a:rPr lang="ja-JP" altLang="en-US" sz="2400" b="1" cap="none" spc="0" dirty="0">
                <a:ln w="0"/>
                <a:solidFill>
                  <a:srgbClr val="500000"/>
                </a:solidFill>
                <a:latin typeface="凸版文久見出しゴシック StdN EB" panose="020B0900000000000000" pitchFamily="34" charset="-128"/>
                <a:ea typeface="凸版文久見出しゴシック StdN EB" panose="020B0900000000000000" pitchFamily="34" charset="-128"/>
              </a:rPr>
              <a:t>人気ヒット曲「淋しい熱帯魚」を熱唱！</a:t>
            </a:r>
          </a:p>
        </p:txBody>
      </p:sp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B591900F-122B-682E-615D-1626858CD65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2" y="208360"/>
            <a:ext cx="6531096" cy="21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05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D7746B-9C76-4434-816C-3ED926670E7A}">
  <ds:schemaRefs>
    <ds:schemaRef ds:uri="ccc50300-c016-41b3-baf7-1f053ea3de53"/>
    <ds:schemaRef ds:uri="http://purl.org/dc/elements/1.1/"/>
    <ds:schemaRef ds:uri="aa497eed-f72d-442f-adf5-cc88fbf9cc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B9D4771-D96E-4613-93BC-14D4D87376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11F437-EA7C-46AC-93F0-0E587ABDB5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1366</TotalTime>
  <Words>32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メイリオ</vt:lpstr>
      <vt:lpstr>小塚明朝 Pro H</vt:lpstr>
      <vt:lpstr>凸版文久見出しゴシック StdN EB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74</cp:revision>
  <cp:lastPrinted>2024-10-04T01:47:12Z</cp:lastPrinted>
  <dcterms:created xsi:type="dcterms:W3CDTF">2022-02-20T16:12:08Z</dcterms:created>
  <dcterms:modified xsi:type="dcterms:W3CDTF">2024-10-07T00:47:08Z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