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4700"/>
    <a:srgbClr val="F1B00D"/>
    <a:srgbClr val="F64C08"/>
    <a:srgbClr val="B03200"/>
    <a:srgbClr val="FC481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36E47B8E-7040-4B00-9D43-36D88FB86CB9}"/>
    <pc:docChg chg="modSld">
      <pc:chgData name="寺田 勝也" userId="8c59538c-4358-4eb0-84dd-2e7cb114f0dc" providerId="ADAL" clId="{36E47B8E-7040-4B00-9D43-36D88FB86CB9}" dt="2024-10-02T09:16:44.326" v="9" actId="20577"/>
      <pc:docMkLst>
        <pc:docMk/>
      </pc:docMkLst>
      <pc:sldChg chg="modSp mod">
        <pc:chgData name="寺田 勝也" userId="8c59538c-4358-4eb0-84dd-2e7cb114f0dc" providerId="ADAL" clId="{36E47B8E-7040-4B00-9D43-36D88FB86CB9}" dt="2024-10-02T09:16:44.326" v="9" actId="20577"/>
        <pc:sldMkLst>
          <pc:docMk/>
          <pc:sldMk cId="1501118232" sldId="337"/>
        </pc:sldMkLst>
        <pc:spChg chg="mod">
          <ac:chgData name="寺田 勝也" userId="8c59538c-4358-4eb0-84dd-2e7cb114f0dc" providerId="ADAL" clId="{36E47B8E-7040-4B00-9D43-36D88FB86CB9}" dt="2024-10-02T09:16:44.326" v="9" actId="20577"/>
          <ac:spMkLst>
            <pc:docMk/>
            <pc:sldMk cId="1501118232" sldId="337"/>
            <ac:spMk id="38" creationId="{EFEF3D7B-BA41-296D-2797-E5FDC5AFD9FC}"/>
          </ac:spMkLst>
        </pc:spChg>
      </pc:sldChg>
    </pc:docChg>
  </pc:docChgLst>
  <pc:docChgLst>
    <pc:chgData name="奥田陽子" userId="5bf8eb3d-eb6b-4939-b4ac-48d545c81564" providerId="ADAL" clId="{9B8E6889-A42F-40B7-8814-B4601E687DFE}"/>
    <pc:docChg chg="modSld">
      <pc:chgData name="奥田陽子" userId="5bf8eb3d-eb6b-4939-b4ac-48d545c81564" providerId="ADAL" clId="{9B8E6889-A42F-40B7-8814-B4601E687DFE}" dt="2024-06-28T01:00:00.235" v="9" actId="20577"/>
      <pc:docMkLst>
        <pc:docMk/>
      </pc:docMkLst>
      <pc:sldChg chg="modSp mod">
        <pc:chgData name="奥田陽子" userId="5bf8eb3d-eb6b-4939-b4ac-48d545c81564" providerId="ADAL" clId="{9B8E6889-A42F-40B7-8814-B4601E687DFE}" dt="2024-06-28T01:00:00.235" v="9" actId="20577"/>
        <pc:sldMkLst>
          <pc:docMk/>
          <pc:sldMk cId="1501118232" sldId="337"/>
        </pc:sldMkLst>
        <pc:spChg chg="mod">
          <ac:chgData name="奥田陽子" userId="5bf8eb3d-eb6b-4939-b4ac-48d545c81564" providerId="ADAL" clId="{9B8E6889-A42F-40B7-8814-B4601E687DFE}" dt="2024-06-28T01:00:00.235" v="9" actId="20577"/>
          <ac:spMkLst>
            <pc:docMk/>
            <pc:sldMk cId="1501118232" sldId="337"/>
            <ac:spMk id="38" creationId="{EFEF3D7B-BA41-296D-2797-E5FDC5AFD9FC}"/>
          </ac:spMkLst>
        </pc:spChg>
      </pc:sldChg>
    </pc:docChg>
  </pc:docChgLst>
  <pc:docChgLst>
    <pc:chgData name="奥田陽子" userId="5bf8eb3d-eb6b-4939-b4ac-48d545c81564" providerId="ADAL" clId="{908E6EC8-E65D-4FD3-A299-07E150EC1701}"/>
    <pc:docChg chg="modSld">
      <pc:chgData name="奥田陽子" userId="5bf8eb3d-eb6b-4939-b4ac-48d545c81564" providerId="ADAL" clId="{908E6EC8-E65D-4FD3-A299-07E150EC1701}" dt="2023-12-11T06:46:29.267" v="11" actId="20577"/>
      <pc:docMkLst>
        <pc:docMk/>
      </pc:docMkLst>
      <pc:sldChg chg="modSp mod">
        <pc:chgData name="奥田陽子" userId="5bf8eb3d-eb6b-4939-b4ac-48d545c81564" providerId="ADAL" clId="{908E6EC8-E65D-4FD3-A299-07E150EC1701}" dt="2023-12-11T06:46:29.267" v="11" actId="20577"/>
        <pc:sldMkLst>
          <pc:docMk/>
          <pc:sldMk cId="1501118232" sldId="337"/>
        </pc:sldMkLst>
        <pc:spChg chg="mod">
          <ac:chgData name="奥田陽子" userId="5bf8eb3d-eb6b-4939-b4ac-48d545c81564" providerId="ADAL" clId="{908E6EC8-E65D-4FD3-A299-07E150EC1701}" dt="2023-12-11T06:46:29.267" v="11" actId="20577"/>
          <ac:spMkLst>
            <pc:docMk/>
            <pc:sldMk cId="1501118232" sldId="337"/>
            <ac:spMk id="38" creationId="{EFEF3D7B-BA41-296D-2797-E5FDC5AFD9FC}"/>
          </ac:spMkLst>
        </pc:spChg>
      </pc:sldChg>
    </pc:docChg>
  </pc:docChgLst>
  <pc:docChgLst>
    <pc:chgData name="藤田 英里沙" userId="55fb1634-084b-4aa3-92eb-65b651078df8" providerId="ADAL" clId="{370F6C35-7C42-4845-9014-666672FA6C06}"/>
    <pc:docChg chg="modSld">
      <pc:chgData name="藤田 英里沙" userId="55fb1634-084b-4aa3-92eb-65b651078df8" providerId="ADAL" clId="{370F6C35-7C42-4845-9014-666672FA6C06}" dt="2024-06-06T12:43:33.261" v="3" actId="20577"/>
      <pc:docMkLst>
        <pc:docMk/>
      </pc:docMkLst>
      <pc:sldChg chg="modSp mod">
        <pc:chgData name="藤田 英里沙" userId="55fb1634-084b-4aa3-92eb-65b651078df8" providerId="ADAL" clId="{370F6C35-7C42-4845-9014-666672FA6C06}" dt="2024-06-06T12:43:33.261" v="3" actId="20577"/>
        <pc:sldMkLst>
          <pc:docMk/>
          <pc:sldMk cId="1501118232" sldId="337"/>
        </pc:sldMkLst>
        <pc:spChg chg="mod">
          <ac:chgData name="藤田 英里沙" userId="55fb1634-084b-4aa3-92eb-65b651078df8" providerId="ADAL" clId="{370F6C35-7C42-4845-9014-666672FA6C06}" dt="2024-06-06T12:43:33.261" v="3" actId="20577"/>
          <ac:spMkLst>
            <pc:docMk/>
            <pc:sldMk cId="1501118232" sldId="337"/>
            <ac:spMk id="38" creationId="{EFEF3D7B-BA41-296D-2797-E5FDC5AFD9FC}"/>
          </ac:spMkLst>
        </pc:spChg>
      </pc:sldChg>
    </pc:docChg>
  </pc:docChgLst>
  <pc:docChgLst>
    <pc:chgData name="奥田陽子" userId="5bf8eb3d-eb6b-4939-b4ac-48d545c81564" providerId="ADAL" clId="{43756582-982B-4E5E-A738-C2CC256B05CD}"/>
    <pc:docChg chg="modSld">
      <pc:chgData name="奥田陽子" userId="5bf8eb3d-eb6b-4939-b4ac-48d545c81564" providerId="ADAL" clId="{43756582-982B-4E5E-A738-C2CC256B05CD}" dt="2023-11-28T04:59:26.006" v="9"/>
      <pc:docMkLst>
        <pc:docMk/>
      </pc:docMkLst>
      <pc:sldChg chg="modSp mod">
        <pc:chgData name="奥田陽子" userId="5bf8eb3d-eb6b-4939-b4ac-48d545c81564" providerId="ADAL" clId="{43756582-982B-4E5E-A738-C2CC256B05CD}" dt="2023-11-28T04:59:26.006" v="9"/>
        <pc:sldMkLst>
          <pc:docMk/>
          <pc:sldMk cId="1501118232" sldId="337"/>
        </pc:sldMkLst>
        <pc:spChg chg="mod">
          <ac:chgData name="奥田陽子" userId="5bf8eb3d-eb6b-4939-b4ac-48d545c81564" providerId="ADAL" clId="{43756582-982B-4E5E-A738-C2CC256B05CD}" dt="2023-11-28T04:59:26.006" v="9"/>
          <ac:spMkLst>
            <pc:docMk/>
            <pc:sldMk cId="1501118232" sldId="337"/>
            <ac:spMk id="38" creationId="{EFEF3D7B-BA41-296D-2797-E5FDC5AFD9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DBA5D87-5564-688C-5F50-4A7294ADA17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C495DEB9-F503-D537-6CA8-13BD5A5CD4C1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BF333E4B-B58F-9BCE-214A-1ECB1D25FA17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4F46FFEC-08F9-C4FC-5858-FE16D36844A9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E4F323D4-787B-0545-9275-7C728574F64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EFEF3D7B-BA41-296D-2797-E5FDC5AFD9FC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2025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年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1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月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29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日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(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水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)</a:t>
                  </a:r>
                  <a:endParaRPr kumimoji="1" lang="ja-JP" altLang="en-US" sz="3683" b="1" dirty="0">
                    <a:latin typeface="HGP行書体" panose="03000600000000000000" pitchFamily="66" charset="-128"/>
                    <a:ea typeface="HGP行書体" panose="03000600000000000000" pitchFamily="66" charset="-128"/>
                  </a:endParaRP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75FC3405-ADCF-3670-D36B-41D248ACBCC6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時～午後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3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2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60E8EFF-4A9E-702D-8E8D-03C60068E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図 9" descr="屋内, テーブル, 食品, カップ が含まれている画像&#10;&#10;自動的に生成された説明">
            <a:extLst>
              <a:ext uri="{FF2B5EF4-FFF2-40B4-BE49-F238E27FC236}">
                <a16:creationId xmlns:a16="http://schemas.microsoft.com/office/drawing/2014/main" id="{1BD76ADC-F7C8-1149-44FB-CBBB52BFB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9"/>
          <a:stretch/>
        </p:blipFill>
        <p:spPr>
          <a:xfrm>
            <a:off x="0" y="15433"/>
            <a:ext cx="6864764" cy="821416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6BBAC0-B7CA-CEC0-488D-49B3E6788443}"/>
              </a:ext>
            </a:extLst>
          </p:cNvPr>
          <p:cNvSpPr txBox="1"/>
          <p:nvPr/>
        </p:nvSpPr>
        <p:spPr>
          <a:xfrm>
            <a:off x="4749488" y="699508"/>
            <a:ext cx="2287806" cy="47339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28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書家</a:t>
            </a:r>
            <a:r>
              <a:rPr kumimoji="1" lang="ja-JP" altLang="en-US" sz="2800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石川香雪と愉しむ</a:t>
            </a:r>
            <a:endParaRPr kumimoji="1" lang="en-US" altLang="ja-JP" sz="2800" spc="120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60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「書」の世界</a:t>
            </a:r>
          </a:p>
        </p:txBody>
      </p:sp>
      <p:pic>
        <p:nvPicPr>
          <p:cNvPr id="60" name="図 59" descr="スーツのジャケットを着た男性&#10;&#10;自動的に生成された説明">
            <a:extLst>
              <a:ext uri="{FF2B5EF4-FFF2-40B4-BE49-F238E27FC236}">
                <a16:creationId xmlns:a16="http://schemas.microsoft.com/office/drawing/2014/main" id="{9B21AF2F-5A5C-2F90-23A3-92C608ACD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>
          <a:xfrm>
            <a:off x="313428" y="493543"/>
            <a:ext cx="4309060" cy="586325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9E3F8D-2EAE-EC89-2C73-360AD35EE692}"/>
              </a:ext>
            </a:extLst>
          </p:cNvPr>
          <p:cNvSpPr/>
          <p:nvPr/>
        </p:nvSpPr>
        <p:spPr>
          <a:xfrm>
            <a:off x="313428" y="6625532"/>
            <a:ext cx="6306998" cy="13791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85F940-A877-7CB2-7EB8-64DED84A6DB3}"/>
              </a:ext>
            </a:extLst>
          </p:cNvPr>
          <p:cNvSpPr txBox="1"/>
          <p:nvPr/>
        </p:nvSpPr>
        <p:spPr>
          <a:xfrm>
            <a:off x="422360" y="6625856"/>
            <a:ext cx="6035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ホーム・事業所で取り組まれている、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「書道」や「習字」の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成果を発表する番組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です。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番組内で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入賞作品を発表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します。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11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DB9D72D-B1A4-4950-9592-16171B818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0A6B05-80AF-4A70-B716-7EE0ACF2B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490D8C-4D37-49AA-9213-13C4EE4407A0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ccc50300-c016-41b3-baf7-1f053ea3de53"/>
    <ds:schemaRef ds:uri="aa497eed-f72d-442f-adf5-cc88fbf9cc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</TotalTime>
  <Words>60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HGP行書体</vt:lpstr>
      <vt:lpstr>HG行書体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54</cp:revision>
  <dcterms:created xsi:type="dcterms:W3CDTF">2022-02-20T16:12:08Z</dcterms:created>
  <dcterms:modified xsi:type="dcterms:W3CDTF">2024-10-02T09:16:45Z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