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2"/>
    <p:restoredTop sz="94663"/>
  </p:normalViewPr>
  <p:slideViewPr>
    <p:cSldViewPr>
      <p:cViewPr varScale="1">
        <p:scale>
          <a:sx n="63" d="100"/>
          <a:sy n="63" d="100"/>
        </p:scale>
        <p:origin x="336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27D1F3-E49A-43B2-1403-54664E07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7558743" cy="10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18</cp:revision>
  <dcterms:created xsi:type="dcterms:W3CDTF">2023-04-07T05:50:45Z</dcterms:created>
  <dcterms:modified xsi:type="dcterms:W3CDTF">2024-09-19T01:14:24Z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