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96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2C3C4ED2-F4AF-49E6-AC26-B37E99DF8229}"/>
    <pc:docChg chg="modSld">
      <pc:chgData name="奥田陽子" userId="5bf8eb3d-eb6b-4939-b4ac-48d545c81564" providerId="ADAL" clId="{2C3C4ED2-F4AF-49E6-AC26-B37E99DF8229}" dt="2023-10-26T06:49:22.079" v="12"/>
      <pc:docMkLst>
        <pc:docMk/>
      </pc:docMkLst>
      <pc:sldChg chg="modSp mod">
        <pc:chgData name="奥田陽子" userId="5bf8eb3d-eb6b-4939-b4ac-48d545c81564" providerId="ADAL" clId="{2C3C4ED2-F4AF-49E6-AC26-B37E99DF8229}" dt="2023-10-26T06:49:22.079" v="12"/>
        <pc:sldMkLst>
          <pc:docMk/>
          <pc:sldMk cId="89545559" sldId="268"/>
        </pc:sldMkLst>
        <pc:spChg chg="mod">
          <ac:chgData name="奥田陽子" userId="5bf8eb3d-eb6b-4939-b4ac-48d545c81564" providerId="ADAL" clId="{2C3C4ED2-F4AF-49E6-AC26-B37E99DF8229}" dt="2023-10-26T06:49:22.079" v="12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奥田陽子" userId="5bf8eb3d-eb6b-4939-b4ac-48d545c81564" providerId="ADAL" clId="{152FC076-1A04-41AA-ADA1-EBDAAF9FBACC}"/>
    <pc:docChg chg="modSld">
      <pc:chgData name="奥田陽子" userId="5bf8eb3d-eb6b-4939-b4ac-48d545c81564" providerId="ADAL" clId="{152FC076-1A04-41AA-ADA1-EBDAAF9FBACC}" dt="2023-11-28T04:56:40.229" v="4"/>
      <pc:docMkLst>
        <pc:docMk/>
      </pc:docMkLst>
      <pc:sldChg chg="modSp mod">
        <pc:chgData name="奥田陽子" userId="5bf8eb3d-eb6b-4939-b4ac-48d545c81564" providerId="ADAL" clId="{152FC076-1A04-41AA-ADA1-EBDAAF9FBACC}" dt="2023-11-28T04:56:40.229" v="4"/>
        <pc:sldMkLst>
          <pc:docMk/>
          <pc:sldMk cId="89545559" sldId="268"/>
        </pc:sldMkLst>
        <pc:spChg chg="mod">
          <ac:chgData name="奥田陽子" userId="5bf8eb3d-eb6b-4939-b4ac-48d545c81564" providerId="ADAL" clId="{152FC076-1A04-41AA-ADA1-EBDAAF9FBACC}" dt="2023-11-28T04:56:40.229" v="4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寺田 勝也" userId="8c59538c-4358-4eb0-84dd-2e7cb114f0dc" providerId="ADAL" clId="{24684EE4-9180-4CED-A1C3-CC986616CA2A}"/>
    <pc:docChg chg="modSld">
      <pc:chgData name="寺田 勝也" userId="8c59538c-4358-4eb0-84dd-2e7cb114f0dc" providerId="ADAL" clId="{24684EE4-9180-4CED-A1C3-CC986616CA2A}" dt="2024-08-29T07:29:08.428" v="4" actId="20577"/>
      <pc:docMkLst>
        <pc:docMk/>
      </pc:docMkLst>
      <pc:sldChg chg="modSp mod">
        <pc:chgData name="寺田 勝也" userId="8c59538c-4358-4eb0-84dd-2e7cb114f0dc" providerId="ADAL" clId="{24684EE4-9180-4CED-A1C3-CC986616CA2A}" dt="2024-08-29T07:29:08.428" v="4" actId="20577"/>
        <pc:sldMkLst>
          <pc:docMk/>
          <pc:sldMk cId="89545559" sldId="268"/>
        </pc:sldMkLst>
        <pc:spChg chg="mod">
          <ac:chgData name="寺田 勝也" userId="8c59538c-4358-4eb0-84dd-2e7cb114f0dc" providerId="ADAL" clId="{24684EE4-9180-4CED-A1C3-CC986616CA2A}" dt="2024-08-29T07:29:08.428" v="4" actId="20577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島田 敦" userId="e210887b-ab87-448f-ab1b-91e8f97427df" providerId="ADAL" clId="{A7D20D6F-C43F-47CE-AF1B-3263190F2FE8}"/>
    <pc:docChg chg="undo custSel modSld">
      <pc:chgData name="島田 敦" userId="e210887b-ab87-448f-ab1b-91e8f97427df" providerId="ADAL" clId="{A7D20D6F-C43F-47CE-AF1B-3263190F2FE8}" dt="2023-08-16T05:40:08.439" v="27" actId="1076"/>
      <pc:docMkLst>
        <pc:docMk/>
      </pc:docMkLst>
      <pc:sldChg chg="addSp modSp mod">
        <pc:chgData name="島田 敦" userId="e210887b-ab87-448f-ab1b-91e8f97427df" providerId="ADAL" clId="{A7D20D6F-C43F-47CE-AF1B-3263190F2FE8}" dt="2023-08-16T05:40:08.439" v="27" actId="1076"/>
        <pc:sldMkLst>
          <pc:docMk/>
          <pc:sldMk cId="89545559" sldId="268"/>
        </pc:sldMkLst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6" creationId="{E59A8DD2-54DE-A47F-3253-A891621A70CB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13" creationId="{975FA428-4179-4B26-9339-C2562A9F9338}"/>
          </ac:spMkLst>
        </pc:spChg>
        <pc:spChg chg="add mod">
          <ac:chgData name="島田 敦" userId="e210887b-ab87-448f-ab1b-91e8f97427df" providerId="ADAL" clId="{A7D20D6F-C43F-47CE-AF1B-3263190F2FE8}" dt="2023-08-16T05:38:34.976" v="1" actId="1076"/>
          <ac:spMkLst>
            <pc:docMk/>
            <pc:sldMk cId="89545559" sldId="268"/>
            <ac:spMk id="14" creationId="{9AAE8DFD-509B-DED8-0ED7-2F1B6660F19D}"/>
          </ac:spMkLst>
        </pc:spChg>
        <pc:spChg chg="add mod">
          <ac:chgData name="島田 敦" userId="e210887b-ab87-448f-ab1b-91e8f97427df" providerId="ADAL" clId="{A7D20D6F-C43F-47CE-AF1B-3263190F2FE8}" dt="2023-08-16T05:38:34.976" v="1" actId="1076"/>
          <ac:spMkLst>
            <pc:docMk/>
            <pc:sldMk cId="89545559" sldId="268"/>
            <ac:spMk id="15" creationId="{186544C3-C75C-C71F-B354-1559D31290EF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0" creationId="{31EC8B01-EB73-9ECA-2DB7-B15230DE3AAF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4" creationId="{3A2D1124-78F6-F709-E92A-AB43498A0489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9" creationId="{4A67B470-9084-4BA9-181D-4FF51464E252}"/>
          </ac:spMkLst>
        </pc:spChg>
        <pc:spChg chg="add mod">
          <ac:chgData name="島田 敦" userId="e210887b-ab87-448f-ab1b-91e8f97427df" providerId="ADAL" clId="{A7D20D6F-C43F-47CE-AF1B-3263190F2FE8}" dt="2023-08-16T05:39:51.456" v="26" actId="404"/>
          <ac:spMkLst>
            <pc:docMk/>
            <pc:sldMk cId="89545559" sldId="268"/>
            <ac:spMk id="33" creationId="{11F51EA9-2237-1752-264B-702B1E082B41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37" creationId="{C3449CEE-3A1E-526C-16C7-5BE7B67004BD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41" creationId="{EF1F546C-0D7D-D9BB-7737-DCC4F4A3116D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44" creationId="{6F98BC57-5801-5741-8BFD-53DE31751BF8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52" creationId="{1CE40CAF-EFF4-7E7F-23A6-1C0DC6F6F5FE}"/>
          </ac:spMkLst>
        </pc:s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16" creationId="{4B0E3D42-1DD7-27A7-1713-3CF31D279CEA}"/>
          </ac:grpSpMkLst>
        </pc:gr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21" creationId="{E81D2898-8D5E-3DDF-BC16-BD54A04A3C7C}"/>
          </ac:grpSpMkLst>
        </pc:gr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25" creationId="{7F46B6CA-DD9C-13C3-2C29-606EE0808B86}"/>
          </ac:grpSpMkLst>
        </pc:grp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2" creationId="{5E59EEC7-2BD1-1C7F-2746-751A463AE69F}"/>
          </ac:picMkLst>
        </pc:pic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11" creationId="{B4148FAB-0108-EE2B-BC0A-E1B23AC7E87C}"/>
          </ac:picMkLst>
        </pc:pic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12" creationId="{B537AD74-2522-E4FC-0C68-231CEABB69A6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19" creationId="{E19DEF52-5756-8508-0612-3B36A88249BB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22" creationId="{4DF0CDF2-D594-650A-5317-BCC9F38DFDBB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23" creationId="{EE27CC89-1A61-EE5C-AF8D-815AF6CFE075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26" creationId="{A8858D7B-D9A0-1686-82E6-89F1C36D37A8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27" creationId="{C6BB37EC-7FC0-6D04-BD5C-FEEB25600B57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1" creationId="{8C0AE83D-7BBE-2C92-05C0-F35CCFCA1A57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2" creationId="{1BB35C6C-3C44-1E58-B7A5-EEDF37B27A24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4" creationId="{C14CF0A1-F1A7-5F0C-B68F-C5ABCA05410D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40" creationId="{E29968EB-CEF5-4655-1D18-555E7AFCA7FE}"/>
          </ac:picMkLst>
        </pc:picChg>
      </pc:sldChg>
    </pc:docChg>
  </pc:docChgLst>
  <pc:docChgLst>
    <pc:chgData name="寺田 勝也" userId="8c59538c-4358-4eb0-84dd-2e7cb114f0dc" providerId="ADAL" clId="{8CD0F59D-C859-45F0-95DA-4C880AF92911}"/>
    <pc:docChg chg="modSld">
      <pc:chgData name="寺田 勝也" userId="8c59538c-4358-4eb0-84dd-2e7cb114f0dc" providerId="ADAL" clId="{8CD0F59D-C859-45F0-95DA-4C880AF92911}" dt="2024-06-28T01:50:22.763" v="7" actId="20577"/>
      <pc:docMkLst>
        <pc:docMk/>
      </pc:docMkLst>
      <pc:sldChg chg="modSp mod">
        <pc:chgData name="寺田 勝也" userId="8c59538c-4358-4eb0-84dd-2e7cb114f0dc" providerId="ADAL" clId="{8CD0F59D-C859-45F0-95DA-4C880AF92911}" dt="2024-06-28T01:50:22.763" v="7" actId="20577"/>
        <pc:sldMkLst>
          <pc:docMk/>
          <pc:sldMk cId="89545559" sldId="268"/>
        </pc:sldMkLst>
        <pc:spChg chg="mod">
          <ac:chgData name="寺田 勝也" userId="8c59538c-4358-4eb0-84dd-2e7cb114f0dc" providerId="ADAL" clId="{8CD0F59D-C859-45F0-95DA-4C880AF92911}" dt="2024-06-28T01:50:22.763" v="7" actId="20577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奥田陽子" userId="5bf8eb3d-eb6b-4939-b4ac-48d545c81564" providerId="ADAL" clId="{FCC9FBDE-D96E-4807-9A52-33A4C2C87B01}"/>
    <pc:docChg chg="modSld">
      <pc:chgData name="奥田陽子" userId="5bf8eb3d-eb6b-4939-b4ac-48d545c81564" providerId="ADAL" clId="{FCC9FBDE-D96E-4807-9A52-33A4C2C87B01}" dt="2024-08-29T01:59:34.240" v="39" actId="20577"/>
      <pc:docMkLst>
        <pc:docMk/>
      </pc:docMkLst>
      <pc:sldChg chg="modSp mod">
        <pc:chgData name="奥田陽子" userId="5bf8eb3d-eb6b-4939-b4ac-48d545c81564" providerId="ADAL" clId="{FCC9FBDE-D96E-4807-9A52-33A4C2C87B01}" dt="2024-08-29T01:59:34.240" v="39" actId="20577"/>
        <pc:sldMkLst>
          <pc:docMk/>
          <pc:sldMk cId="89545559" sldId="268"/>
        </pc:sldMkLst>
        <pc:spChg chg="mod">
          <ac:chgData name="奥田陽子" userId="5bf8eb3d-eb6b-4939-b4ac-48d545c81564" providerId="ADAL" clId="{FCC9FBDE-D96E-4807-9A52-33A4C2C87B01}" dt="2024-08-29T01:59:34.240" v="39" actId="20577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奥田陽子" userId="5bf8eb3d-eb6b-4939-b4ac-48d545c81564" providerId="ADAL" clId="{A0EDDEA4-2970-4E9B-98B3-56F0617DA210}"/>
    <pc:docChg chg="modSld">
      <pc:chgData name="奥田陽子" userId="5bf8eb3d-eb6b-4939-b4ac-48d545c81564" providerId="ADAL" clId="{A0EDDEA4-2970-4E9B-98B3-56F0617DA210}" dt="2024-07-24T03:19:56.796" v="10" actId="20577"/>
      <pc:docMkLst>
        <pc:docMk/>
      </pc:docMkLst>
      <pc:sldChg chg="modSp mod">
        <pc:chgData name="奥田陽子" userId="5bf8eb3d-eb6b-4939-b4ac-48d545c81564" providerId="ADAL" clId="{A0EDDEA4-2970-4E9B-98B3-56F0617DA210}" dt="2024-07-24T03:19:56.796" v="10" actId="20577"/>
        <pc:sldMkLst>
          <pc:docMk/>
          <pc:sldMk cId="89545559" sldId="268"/>
        </pc:sldMkLst>
        <pc:spChg chg="mod">
          <ac:chgData name="奥田陽子" userId="5bf8eb3d-eb6b-4939-b4ac-48d545c81564" providerId="ADAL" clId="{A0EDDEA4-2970-4E9B-98B3-56F0617DA210}" dt="2024-07-24T03:19:56.796" v="10" actId="20577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奥田陽子" userId="5bf8eb3d-eb6b-4939-b4ac-48d545c81564" providerId="ADAL" clId="{95FA63B4-5229-482D-B057-780EE7B22DC4}"/>
    <pc:docChg chg="modSld">
      <pc:chgData name="奥田陽子" userId="5bf8eb3d-eb6b-4939-b4ac-48d545c81564" providerId="ADAL" clId="{95FA63B4-5229-482D-B057-780EE7B22DC4}" dt="2024-08-06T05:05:45.125" v="11" actId="20577"/>
      <pc:docMkLst>
        <pc:docMk/>
      </pc:docMkLst>
      <pc:sldChg chg="modSp mod">
        <pc:chgData name="奥田陽子" userId="5bf8eb3d-eb6b-4939-b4ac-48d545c81564" providerId="ADAL" clId="{95FA63B4-5229-482D-B057-780EE7B22DC4}" dt="2024-08-06T05:05:45.125" v="11" actId="20577"/>
        <pc:sldMkLst>
          <pc:docMk/>
          <pc:sldMk cId="89545559" sldId="268"/>
        </pc:sldMkLst>
        <pc:spChg chg="mod">
          <ac:chgData name="奥田陽子" userId="5bf8eb3d-eb6b-4939-b4ac-48d545c81564" providerId="ADAL" clId="{95FA63B4-5229-482D-B057-780EE7B22DC4}" dt="2024-08-06T05:05:45.125" v="11" actId="20577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1" y="8285590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11</a:t>
            </a:r>
            <a:r>
              <a:rPr kumimoji="1" lang="ja-JP" altLang="en-US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６日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火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pic>
        <p:nvPicPr>
          <p:cNvPr id="22" name="図 2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DF0CDF2-D594-650A-5317-BCC9F38DFD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2511679" y="1605896"/>
            <a:ext cx="1702175" cy="4369782"/>
          </a:xfrm>
          <a:prstGeom prst="rect">
            <a:avLst/>
          </a:prstGeom>
        </p:spPr>
      </p:pic>
      <p:pic>
        <p:nvPicPr>
          <p:cNvPr id="26" name="図 25" descr="図形, 円&#10;&#10;自動的に生成された説明">
            <a:extLst>
              <a:ext uri="{FF2B5EF4-FFF2-40B4-BE49-F238E27FC236}">
                <a16:creationId xmlns:a16="http://schemas.microsoft.com/office/drawing/2014/main" id="{A8858D7B-D9A0-1686-82E6-89F1C36D3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42" y="1604345"/>
            <a:ext cx="824806" cy="10609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31" name="図 3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C0AE83D-7BBE-2C92-05C0-F35CCFCA1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637247" y="1769280"/>
            <a:ext cx="1702175" cy="4369782"/>
          </a:xfrm>
          <a:prstGeom prst="rect">
            <a:avLst/>
          </a:prstGeom>
        </p:spPr>
      </p:pic>
      <p:pic>
        <p:nvPicPr>
          <p:cNvPr id="32" name="図 3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BB35C6C-3C44-1E58-B7A5-EEDF37B27A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4380027" y="1991712"/>
            <a:ext cx="1702175" cy="4369782"/>
          </a:xfrm>
          <a:prstGeom prst="rect">
            <a:avLst/>
          </a:prstGeom>
        </p:spPr>
      </p:pic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14CF0A1-F1A7-5F0C-B68F-C5ABCA054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169" y="1734362"/>
            <a:ext cx="827458" cy="1096692"/>
          </a:xfrm>
          <a:prstGeom prst="rect">
            <a:avLst/>
          </a:prstGeom>
        </p:spPr>
      </p:pic>
      <p:pic>
        <p:nvPicPr>
          <p:cNvPr id="40" name="図 39" descr="図形, 円&#10;&#10;自動的に生成された説明">
            <a:extLst>
              <a:ext uri="{FF2B5EF4-FFF2-40B4-BE49-F238E27FC236}">
                <a16:creationId xmlns:a16="http://schemas.microsoft.com/office/drawing/2014/main" id="{E29968EB-CEF5-4655-1D18-555E7AFCA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86" y="1956794"/>
            <a:ext cx="824280" cy="109669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E40CAF-EFF4-7E7F-23A6-1C0DC6F6F5FE}"/>
              </a:ext>
            </a:extLst>
          </p:cNvPr>
          <p:cNvSpPr txBox="1"/>
          <p:nvPr/>
        </p:nvSpPr>
        <p:spPr>
          <a:xfrm>
            <a:off x="3055974" y="1807734"/>
            <a:ext cx="523220" cy="37600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人生は 喜怒哀楽の 旅路なり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A8DD2-54DE-A47F-3253-A891621A70CB}"/>
              </a:ext>
            </a:extLst>
          </p:cNvPr>
          <p:cNvSpPr txBox="1"/>
          <p:nvPr/>
        </p:nvSpPr>
        <p:spPr>
          <a:xfrm>
            <a:off x="1189819" y="1931431"/>
            <a:ext cx="492443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お土産を 買うのを忘れ デパ地下へ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A428-4179-4B26-9339-C2562A9F9338}"/>
              </a:ext>
            </a:extLst>
          </p:cNvPr>
          <p:cNvSpPr txBox="1"/>
          <p:nvPr/>
        </p:nvSpPr>
        <p:spPr>
          <a:xfrm>
            <a:off x="4965698" y="2237850"/>
            <a:ext cx="523220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赤帽と 駅弁消えた 新幹線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449CEE-3A1E-526C-16C7-5BE7B67004BD}"/>
              </a:ext>
            </a:extLst>
          </p:cNvPr>
          <p:cNvSpPr txBox="1"/>
          <p:nvPr/>
        </p:nvSpPr>
        <p:spPr>
          <a:xfrm>
            <a:off x="3865487" y="1712880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金賞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1F546C-0D7D-D9BB-7737-DCC4F4A3116D}"/>
              </a:ext>
            </a:extLst>
          </p:cNvPr>
          <p:cNvSpPr txBox="1"/>
          <p:nvPr/>
        </p:nvSpPr>
        <p:spPr>
          <a:xfrm>
            <a:off x="1971272" y="185321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銀賞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98BC57-5801-5741-8BFD-53DE31751BF8}"/>
              </a:ext>
            </a:extLst>
          </p:cNvPr>
          <p:cNvSpPr txBox="1"/>
          <p:nvPr/>
        </p:nvSpPr>
        <p:spPr>
          <a:xfrm>
            <a:off x="5709057" y="2084063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銅賞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aa497eed-f72d-442f-adf5-cc88fbf9cce6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ccc50300-c016-41b3-baf7-1f053ea3de53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CD6CEF-5552-41D6-9912-30D69B2E8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83</Words>
  <Application>Microsoft Office PowerPoint</Application>
  <PresentationFormat>A4 210 x 297 mm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77</cp:revision>
  <cp:lastPrinted>2023-01-20T09:16:04Z</cp:lastPrinted>
  <dcterms:created xsi:type="dcterms:W3CDTF">2021-12-24T07:23:06Z</dcterms:created>
  <dcterms:modified xsi:type="dcterms:W3CDTF">2024-08-29T07:29:09Z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