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F2258EEF-BF55-44FE-87D7-CE20DDBDD482}"/>
    <pc:docChg chg="modSld">
      <pc:chgData name="奥田陽子" userId="5bf8eb3d-eb6b-4939-b4ac-48d545c81564" providerId="ADAL" clId="{F2258EEF-BF55-44FE-87D7-CE20DDBDD482}" dt="2024-08-06T05:19:18.222" v="25" actId="20577"/>
      <pc:docMkLst>
        <pc:docMk/>
      </pc:docMkLst>
      <pc:sldChg chg="modSp mod">
        <pc:chgData name="奥田陽子" userId="5bf8eb3d-eb6b-4939-b4ac-48d545c81564" providerId="ADAL" clId="{F2258EEF-BF55-44FE-87D7-CE20DDBDD482}" dt="2024-08-06T05:19:18.222" v="25" actId="20577"/>
        <pc:sldMkLst>
          <pc:docMk/>
          <pc:sldMk cId="197685522" sldId="263"/>
        </pc:sldMkLst>
        <pc:spChg chg="mod">
          <ac:chgData name="奥田陽子" userId="5bf8eb3d-eb6b-4939-b4ac-48d545c81564" providerId="ADAL" clId="{F2258EEF-BF55-44FE-87D7-CE20DDBDD482}" dt="2024-08-06T05:19:18.222" v="2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F9F36F-5ADD-4EFE-ACB8-373FD49EFB91}"/>
    <pc:docChg chg="modSld">
      <pc:chgData name="奥田陽子" userId="5bf8eb3d-eb6b-4939-b4ac-48d545c81564" providerId="ADAL" clId="{9BF9F36F-5ADD-4EFE-ACB8-373FD49EFB91}" dt="2024-07-24T03:09:52.071" v="8" actId="20577"/>
      <pc:docMkLst>
        <pc:docMk/>
      </pc:docMkLst>
      <pc:sldChg chg="modSp mod">
        <pc:chgData name="奥田陽子" userId="5bf8eb3d-eb6b-4939-b4ac-48d545c81564" providerId="ADAL" clId="{9BF9F36F-5ADD-4EFE-ACB8-373FD49EFB91}" dt="2024-07-24T03:09:52.071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9BF9F36F-5ADD-4EFE-ACB8-373FD49EFB91}" dt="2024-07-24T03:09:52.071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A6321CC5-9FB5-4A5E-8CBB-6A077DB3EFEF}"/>
    <pc:docChg chg="modSld">
      <pc:chgData name="寺田 勝也" userId="8c59538c-4358-4eb0-84dd-2e7cb114f0dc" providerId="ADAL" clId="{A6321CC5-9FB5-4A5E-8CBB-6A077DB3EFEF}" dt="2024-06-06T12:26:18.162" v="7" actId="20577"/>
      <pc:docMkLst>
        <pc:docMk/>
      </pc:docMkLst>
      <pc:sldChg chg="modSp mod">
        <pc:chgData name="寺田 勝也" userId="8c59538c-4358-4eb0-84dd-2e7cb114f0dc" providerId="ADAL" clId="{A6321CC5-9FB5-4A5E-8CBB-6A077DB3EFEF}" dt="2024-06-06T12:26:18.162" v="7" actId="20577"/>
        <pc:sldMkLst>
          <pc:docMk/>
          <pc:sldMk cId="197685522" sldId="263"/>
        </pc:sldMkLst>
        <pc:spChg chg="mod">
          <ac:chgData name="寺田 勝也" userId="8c59538c-4358-4eb0-84dd-2e7cb114f0dc" providerId="ADAL" clId="{A6321CC5-9FB5-4A5E-8CBB-6A077DB3EFEF}" dt="2024-06-06T12:26:18.162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106</cp:revision>
  <dcterms:created xsi:type="dcterms:W3CDTF">2022-02-20T16:12:08Z</dcterms:created>
  <dcterms:modified xsi:type="dcterms:W3CDTF">2024-09-03T09:26:41Z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