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0F94072-7B15-4987-BDF1-9F8536A7DE4F}"/>
    <pc:docChg chg="modSld">
      <pc:chgData name="奥田陽子" userId="5bf8eb3d-eb6b-4939-b4ac-48d545c81564" providerId="ADAL" clId="{00F94072-7B15-4987-BDF1-9F8536A7DE4F}" dt="2024-08-28T02:52:03.809" v="7" actId="20577"/>
      <pc:docMkLst>
        <pc:docMk/>
      </pc:docMkLst>
      <pc:sldChg chg="modSp mod">
        <pc:chgData name="奥田陽子" userId="5bf8eb3d-eb6b-4939-b4ac-48d545c81564" providerId="ADAL" clId="{00F94072-7B15-4987-BDF1-9F8536A7DE4F}" dt="2024-08-28T02:52:03.809" v="7" actId="20577"/>
        <pc:sldMkLst>
          <pc:docMk/>
          <pc:sldMk cId="508792531" sldId="340"/>
        </pc:sldMkLst>
        <pc:spChg chg="mod">
          <ac:chgData name="奥田陽子" userId="5bf8eb3d-eb6b-4939-b4ac-48d545c81564" providerId="ADAL" clId="{00F94072-7B15-4987-BDF1-9F8536A7DE4F}" dt="2024-08-28T02:52:03.809" v="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  <pc:sldChg chg="modSp mod">
        <pc:chgData name="奥田陽子" userId="5bf8eb3d-eb6b-4939-b4ac-48d545c81564" providerId="ADAL" clId="{1789E686-440F-4681-B8CD-A086B9A1B322}" dt="2024-08-06T04:43:19.247" v="11" actId="20577"/>
        <pc:sldMkLst>
          <pc:docMk/>
          <pc:sldMk cId="508792531" sldId="340"/>
        </pc:sldMkLst>
        <pc:spChg chg="mod">
          <ac:chgData name="奥田陽子" userId="5bf8eb3d-eb6b-4939-b4ac-48d545c81564" providerId="ADAL" clId="{1789E686-440F-4681-B8CD-A086B9A1B322}" dt="2024-08-06T04:43:19.247" v="1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  <pc:sldChg chg="modSp mod">
        <pc:chgData name="奥田陽子" userId="5bf8eb3d-eb6b-4939-b4ac-48d545c81564" providerId="ADAL" clId="{774D2629-552A-4419-9E62-E8B058C061BA}" dt="2024-07-24T03:13:04.520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774D2629-552A-4419-9E62-E8B058C061BA}" dt="2024-07-24T03:13:04.520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2024/9/3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木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schemas.microsoft.com/office/infopath/2007/PartnerControls"/>
    <ds:schemaRef ds:uri="http://purl.org/dc/elements/1.1/"/>
    <ds:schemaRef ds:uri="aa497eed-f72d-442f-adf5-cc88fbf9cc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97</cp:revision>
  <dcterms:created xsi:type="dcterms:W3CDTF">2022-02-20T16:12:08Z</dcterms:created>
  <dcterms:modified xsi:type="dcterms:W3CDTF">2024-09-03T09:16:29Z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