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3300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BAA32D9C-1204-4560-9A35-C63AB6EF3EDE}"/>
    <pc:docChg chg="modSld">
      <pc:chgData name="奥田陽子" userId="5bf8eb3d-eb6b-4939-b4ac-48d545c81564" providerId="ADAL" clId="{BAA32D9C-1204-4560-9A35-C63AB6EF3EDE}" dt="2024-08-06T05:15:04.381" v="11" actId="20577"/>
      <pc:docMkLst>
        <pc:docMk/>
      </pc:docMkLst>
      <pc:sldChg chg="modSp mod">
        <pc:chgData name="奥田陽子" userId="5bf8eb3d-eb6b-4939-b4ac-48d545c81564" providerId="ADAL" clId="{BAA32D9C-1204-4560-9A35-C63AB6EF3EDE}" dt="2024-08-06T05:15:04.381" v="11" actId="20577"/>
        <pc:sldMkLst>
          <pc:docMk/>
          <pc:sldMk cId="3526360580" sldId="257"/>
        </pc:sldMkLst>
        <pc:spChg chg="mod">
          <ac:chgData name="奥田陽子" userId="5bf8eb3d-eb6b-4939-b4ac-48d545c81564" providerId="ADAL" clId="{BAA32D9C-1204-4560-9A35-C63AB6EF3EDE}" dt="2024-08-06T05:15:04.381" v="11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ED7CCC0C-35DF-4B16-9C00-B7CBD4A1B937}"/>
    <pc:docChg chg="modSld">
      <pc:chgData name="奥田陽子" userId="5bf8eb3d-eb6b-4939-b4ac-48d545c81564" providerId="ADAL" clId="{ED7CCC0C-35DF-4B16-9C00-B7CBD4A1B937}" dt="2024-07-24T03:08:55.117" v="8" actId="20577"/>
      <pc:docMkLst>
        <pc:docMk/>
      </pc:docMkLst>
      <pc:sldChg chg="modSp mod">
        <pc:chgData name="奥田陽子" userId="5bf8eb3d-eb6b-4939-b4ac-48d545c81564" providerId="ADAL" clId="{ED7CCC0C-35DF-4B16-9C00-B7CBD4A1B937}" dt="2024-07-24T03:08:55.117" v="8" actId="20577"/>
        <pc:sldMkLst>
          <pc:docMk/>
          <pc:sldMk cId="3526360580" sldId="257"/>
        </pc:sldMkLst>
        <pc:spChg chg="mod">
          <ac:chgData name="奥田陽子" userId="5bf8eb3d-eb6b-4939-b4ac-48d545c81564" providerId="ADAL" clId="{ED7CCC0C-35DF-4B16-9C00-B7CBD4A1B937}" dt="2024-07-24T03:08:55.117" v="8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2024/9/3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2024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13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1CB60B7D-6F83-14CB-EBB4-162C2A5CE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1" t="13301" r="38072" b="8461"/>
          <a:stretch/>
        </p:blipFill>
        <p:spPr>
          <a:xfrm>
            <a:off x="-1" y="-12031"/>
            <a:ext cx="6858001" cy="827902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1999249-3DE5-F751-AC98-F44681F92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58" t="8726" r="36401" b="284"/>
          <a:stretch/>
        </p:blipFill>
        <p:spPr>
          <a:xfrm rot="237109">
            <a:off x="627530" y="1483056"/>
            <a:ext cx="5602941" cy="62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8D6F5941-3F2D-9997-60B0-1BFCCC048228}"/>
              </a:ext>
            </a:extLst>
          </p:cNvPr>
          <p:cNvGrpSpPr/>
          <p:nvPr/>
        </p:nvGrpSpPr>
        <p:grpSpPr>
          <a:xfrm>
            <a:off x="255494" y="655638"/>
            <a:ext cx="6362562" cy="1423247"/>
            <a:chOff x="-2061606" y="-6443"/>
            <a:chExt cx="7007270" cy="15674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039042E9-BC24-8EBC-CD70-FAE593BE30BB}"/>
                </a:ext>
              </a:extLst>
            </p:cNvPr>
            <p:cNvSpPr/>
            <p:nvPr/>
          </p:nvSpPr>
          <p:spPr bwMode="auto">
            <a:xfrm>
              <a:off x="-2061606" y="-6443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bg1"/>
                  </a:solidFill>
                  <a:effectLst>
                    <a:glow rad="228600">
                      <a:srgbClr val="FFC000"/>
                    </a:glow>
                  </a:effectLst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bg1"/>
                </a:solidFill>
                <a:effectLst>
                  <a:glow rad="228600">
                    <a:srgbClr val="FFC000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2B8A85AE-B0E1-1B70-599C-DE99FB31C087}"/>
                </a:ext>
              </a:extLst>
            </p:cNvPr>
            <p:cNvSpPr/>
            <p:nvPr/>
          </p:nvSpPr>
          <p:spPr bwMode="auto">
            <a:xfrm>
              <a:off x="-2061606" y="0"/>
              <a:ext cx="7007270" cy="156101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Plain">
                <a:avLst/>
              </a:prstTxWarp>
            </a:bodyPr>
            <a:lstStyle/>
            <a:p>
              <a:pPr algn="ctr"/>
              <a:r>
                <a:rPr lang="ja-JP" altLang="en-US" sz="4000" dirty="0">
                  <a:solidFill>
                    <a:schemeClr val="accent6">
                      <a:lumMod val="7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心とカラダのストレッチ</a:t>
              </a:r>
              <a:endParaRPr lang="ja-JP" altLang="en-US" sz="3600" dirty="0">
                <a:solidFill>
                  <a:schemeClr val="accent6">
                    <a:lumMod val="7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838BCBC-0609-91B1-FEB6-F34A851005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37" t="13687" r="40147" b="38691"/>
          <a:stretch/>
        </p:blipFill>
        <p:spPr>
          <a:xfrm rot="21355686">
            <a:off x="356920" y="6513089"/>
            <a:ext cx="1428527" cy="1481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99CF1C2-1F0B-B87D-F626-616F4ACFD2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67" t="20847" r="35283" b="44172"/>
          <a:stretch/>
        </p:blipFill>
        <p:spPr>
          <a:xfrm rot="356183">
            <a:off x="1891325" y="6580300"/>
            <a:ext cx="1467738" cy="1428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図 23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C5F913C2-CCEC-D497-D413-8B7CC551C42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30151" r="48290" b="31432"/>
          <a:stretch/>
        </p:blipFill>
        <p:spPr>
          <a:xfrm rot="21226638">
            <a:off x="3505413" y="6552079"/>
            <a:ext cx="1424673" cy="148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C2AB82A-052B-2BAE-7E2F-256DF5A968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514" t="22749" r="48224" b="53225"/>
          <a:stretch/>
        </p:blipFill>
        <p:spPr>
          <a:xfrm rot="361007">
            <a:off x="5054578" y="6580814"/>
            <a:ext cx="1428527" cy="145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219B3-5E4C-4EA4-C710-C98D729A3C48}"/>
              </a:ext>
            </a:extLst>
          </p:cNvPr>
          <p:cNvSpPr txBox="1"/>
          <p:nvPr/>
        </p:nvSpPr>
        <p:spPr>
          <a:xfrm>
            <a:off x="357646" y="255528"/>
            <a:ext cx="6142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spc="2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グローバルドラマティーチャー松藏（まつぞう）の</a:t>
            </a:r>
            <a:endParaRPr lang="en-US" altLang="ja-JP" sz="2000" b="1" spc="2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636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</TotalTime>
  <Words>35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76</cp:revision>
  <cp:lastPrinted>2022-02-22T07:44:13Z</cp:lastPrinted>
  <dcterms:created xsi:type="dcterms:W3CDTF">2021-12-24T07:23:06Z</dcterms:created>
  <dcterms:modified xsi:type="dcterms:W3CDTF">2024-09-03T09:23:30Z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