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1D43D522-D950-4CB8-A63C-23E92019F1D3}"/>
    <pc:docChg chg="modSld">
      <pc:chgData name="奥田陽子" userId="5bf8eb3d-eb6b-4939-b4ac-48d545c81564" providerId="ADAL" clId="{1D43D522-D950-4CB8-A63C-23E92019F1D3}" dt="2024-07-24T03:08:24.826" v="8" actId="20577"/>
      <pc:docMkLst>
        <pc:docMk/>
      </pc:docMkLst>
      <pc:sldChg chg="modSp mod">
        <pc:chgData name="奥田陽子" userId="5bf8eb3d-eb6b-4939-b4ac-48d545c81564" providerId="ADAL" clId="{1D43D522-D950-4CB8-A63C-23E92019F1D3}" dt="2024-07-24T03:08:24.826" v="8" actId="20577"/>
        <pc:sldMkLst>
          <pc:docMk/>
          <pc:sldMk cId="160254001" sldId="342"/>
        </pc:sldMkLst>
        <pc:spChg chg="mod">
          <ac:chgData name="奥田陽子" userId="5bf8eb3d-eb6b-4939-b4ac-48d545c81564" providerId="ADAL" clId="{1D43D522-D950-4CB8-A63C-23E92019F1D3}" dt="2024-07-24T03:08:24.826" v="8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691CAC85-3562-4E6B-9681-D540691E730A}"/>
    <pc:docChg chg="modSld">
      <pc:chgData name="奥田陽子" userId="5bf8eb3d-eb6b-4939-b4ac-48d545c81564" providerId="ADAL" clId="{691CAC85-3562-4E6B-9681-D540691E730A}" dt="2024-08-28T02:55:31.597" v="7" actId="20577"/>
      <pc:docMkLst>
        <pc:docMk/>
      </pc:docMkLst>
      <pc:sldChg chg="modSp mod">
        <pc:chgData name="奥田陽子" userId="5bf8eb3d-eb6b-4939-b4ac-48d545c81564" providerId="ADAL" clId="{691CAC85-3562-4E6B-9681-D540691E730A}" dt="2024-08-28T02:55:31.597" v="7" actId="20577"/>
        <pc:sldMkLst>
          <pc:docMk/>
          <pc:sldMk cId="160254001" sldId="342"/>
        </pc:sldMkLst>
        <pc:spChg chg="mod">
          <ac:chgData name="奥田陽子" userId="5bf8eb3d-eb6b-4939-b4ac-48d545c81564" providerId="ADAL" clId="{691CAC85-3562-4E6B-9681-D540691E730A}" dt="2024-08-28T02:55:31.597" v="7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C19F358-E122-4946-A07C-8FD0D92DA2CD}"/>
    <pc:docChg chg="custSel modSld">
      <pc:chgData name="寺田 勝也" userId="8c59538c-4358-4eb0-84dd-2e7cb114f0dc" providerId="ADAL" clId="{0C19F358-E122-4946-A07C-8FD0D92DA2CD}" dt="2024-08-07T01:37:00.419" v="1" actId="478"/>
      <pc:docMkLst>
        <pc:docMk/>
      </pc:docMkLst>
      <pc:sldChg chg="delSp modSp mod">
        <pc:chgData name="寺田 勝也" userId="8c59538c-4358-4eb0-84dd-2e7cb114f0dc" providerId="ADAL" clId="{0C19F358-E122-4946-A07C-8FD0D92DA2CD}" dt="2024-08-07T01:37:00.419" v="1" actId="478"/>
        <pc:sldMkLst>
          <pc:docMk/>
          <pc:sldMk cId="160254001" sldId="342"/>
        </pc:sldMkLst>
        <pc:picChg chg="del mod">
          <ac:chgData name="寺田 勝也" userId="8c59538c-4358-4eb0-84dd-2e7cb114f0dc" providerId="ADAL" clId="{0C19F358-E122-4946-A07C-8FD0D92DA2CD}" dt="2024-08-07T01:37:00.419" v="1" actId="478"/>
          <ac:picMkLst>
            <pc:docMk/>
            <pc:sldMk cId="160254001" sldId="342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0C8323A2-AAB0-434D-B9A2-D2040DBAC603}"/>
    <pc:docChg chg="modSld">
      <pc:chgData name="奥田陽子" userId="5bf8eb3d-eb6b-4939-b4ac-48d545c81564" providerId="ADAL" clId="{0C8323A2-AAB0-434D-B9A2-D2040DBAC603}" dt="2024-08-06T05:12:09.582" v="11" actId="20577"/>
      <pc:docMkLst>
        <pc:docMk/>
      </pc:docMkLst>
      <pc:sldChg chg="modSp mod">
        <pc:chgData name="奥田陽子" userId="5bf8eb3d-eb6b-4939-b4ac-48d545c81564" providerId="ADAL" clId="{0C8323A2-AAB0-434D-B9A2-D2040DBAC603}" dt="2024-08-06T05:12:09.582" v="11" actId="20577"/>
        <pc:sldMkLst>
          <pc:docMk/>
          <pc:sldMk cId="160254001" sldId="342"/>
        </pc:sldMkLst>
        <pc:spChg chg="mod">
          <ac:chgData name="奥田陽子" userId="5bf8eb3d-eb6b-4939-b4ac-48d545c81564" providerId="ADAL" clId="{0C8323A2-AAB0-434D-B9A2-D2040DBAC603}" dt="2024-08-06T05:12:09.582" v="11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1697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2024-09-03T09:21:26Z</dcterms:modified>
</cp:coreProperties>
</file>