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4486A757-0F06-4478-A58B-3F2CFAAC4A28}"/>
    <pc:docChg chg="modSld">
      <pc:chgData name="奥田陽子" userId="5bf8eb3d-eb6b-4939-b4ac-48d545c81564" providerId="ADAL" clId="{4486A757-0F06-4478-A58B-3F2CFAAC4A28}" dt="2023-11-28T04:44:45.148" v="4"/>
      <pc:docMkLst>
        <pc:docMk/>
      </pc:docMkLst>
      <pc:sldChg chg="modSp mod">
        <pc:chgData name="奥田陽子" userId="5bf8eb3d-eb6b-4939-b4ac-48d545c81564" providerId="ADAL" clId="{4486A757-0F06-4478-A58B-3F2CFAAC4A28}" dt="2023-11-28T04:44:45.148" v="4"/>
        <pc:sldMkLst>
          <pc:docMk/>
          <pc:sldMk cId="1845331208" sldId="260"/>
        </pc:sldMkLst>
        <pc:spChg chg="mod">
          <ac:chgData name="奥田陽子" userId="5bf8eb3d-eb6b-4939-b4ac-48d545c81564" providerId="ADAL" clId="{4486A757-0F06-4478-A58B-3F2CFAAC4A28}" dt="2023-11-28T04:44:45.148" v="4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832A8CDC-7D2D-4F9A-92BC-28FB2B079A02}"/>
    <pc:docChg chg="modSld">
      <pc:chgData name="奥田陽子" userId="5bf8eb3d-eb6b-4939-b4ac-48d545c81564" providerId="ADAL" clId="{832A8CDC-7D2D-4F9A-92BC-28FB2B079A02}" dt="2024-07-24T03:19:20.206" v="8" actId="20577"/>
      <pc:docMkLst>
        <pc:docMk/>
      </pc:docMkLst>
      <pc:sldChg chg="modSp mod">
        <pc:chgData name="奥田陽子" userId="5bf8eb3d-eb6b-4939-b4ac-48d545c81564" providerId="ADAL" clId="{832A8CDC-7D2D-4F9A-92BC-28FB2B079A02}" dt="2024-07-24T03:19:20.206" v="8" actId="20577"/>
        <pc:sldMkLst>
          <pc:docMk/>
          <pc:sldMk cId="1845331208" sldId="260"/>
        </pc:sldMkLst>
        <pc:spChg chg="mod">
          <ac:chgData name="奥田陽子" userId="5bf8eb3d-eb6b-4939-b4ac-48d545c81564" providerId="ADAL" clId="{832A8CDC-7D2D-4F9A-92BC-28FB2B079A02}" dt="2024-07-24T03:19:20.206" v="8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BD8FC743-597E-4355-A3F8-E6865397931C}"/>
    <pc:docChg chg="modSld">
      <pc:chgData name="奥田陽子" userId="5bf8eb3d-eb6b-4939-b4ac-48d545c81564" providerId="ADAL" clId="{BD8FC743-597E-4355-A3F8-E6865397931C}" dt="2024-08-28T02:50:45.100" v="7" actId="20577"/>
      <pc:docMkLst>
        <pc:docMk/>
      </pc:docMkLst>
      <pc:sldChg chg="modSp mod">
        <pc:chgData name="奥田陽子" userId="5bf8eb3d-eb6b-4939-b4ac-48d545c81564" providerId="ADAL" clId="{BD8FC743-597E-4355-A3F8-E6865397931C}" dt="2024-08-28T02:50:45.100" v="7" actId="20577"/>
        <pc:sldMkLst>
          <pc:docMk/>
          <pc:sldMk cId="1845331208" sldId="260"/>
        </pc:sldMkLst>
        <pc:spChg chg="mod">
          <ac:chgData name="奥田陽子" userId="5bf8eb3d-eb6b-4939-b4ac-48d545c81564" providerId="ADAL" clId="{BD8FC743-597E-4355-A3F8-E6865397931C}" dt="2024-08-28T02:50:45.100" v="7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1E392655-E1AE-49C8-BDBE-F2938EEA5F04}"/>
    <pc:docChg chg="modSld">
      <pc:chgData name="奥田陽子" userId="5bf8eb3d-eb6b-4939-b4ac-48d545c81564" providerId="ADAL" clId="{1E392655-E1AE-49C8-BDBE-F2938EEA5F04}" dt="2023-10-26T06:47:24.138" v="12"/>
      <pc:docMkLst>
        <pc:docMk/>
      </pc:docMkLst>
      <pc:sldChg chg="modSp mod">
        <pc:chgData name="奥田陽子" userId="5bf8eb3d-eb6b-4939-b4ac-48d545c81564" providerId="ADAL" clId="{1E392655-E1AE-49C8-BDBE-F2938EEA5F04}" dt="2023-10-26T06:47:24.138" v="12"/>
        <pc:sldMkLst>
          <pc:docMk/>
          <pc:sldMk cId="1845331208" sldId="260"/>
        </pc:sldMkLst>
        <pc:spChg chg="mod">
          <ac:chgData name="奥田陽子" userId="5bf8eb3d-eb6b-4939-b4ac-48d545c81564" providerId="ADAL" clId="{1E392655-E1AE-49C8-BDBE-F2938EEA5F04}" dt="2023-10-26T06:47:24.138" v="12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A8EB1330-526C-4E90-BB70-193F2236B3BE}"/>
    <pc:docChg chg="custSel modSld">
      <pc:chgData name="寺田 勝也" userId="8c59538c-4358-4eb0-84dd-2e7cb114f0dc" providerId="ADAL" clId="{A8EB1330-526C-4E90-BB70-193F2236B3BE}" dt="2023-08-16T00:56:27.567" v="0" actId="478"/>
      <pc:docMkLst>
        <pc:docMk/>
      </pc:docMkLst>
      <pc:sldChg chg="delSp mod">
        <pc:chgData name="寺田 勝也" userId="8c59538c-4358-4eb0-84dd-2e7cb114f0dc" providerId="ADAL" clId="{A8EB1330-526C-4E90-BB70-193F2236B3BE}" dt="2023-08-16T00:56:27.567" v="0" actId="478"/>
        <pc:sldMkLst>
          <pc:docMk/>
          <pc:sldMk cId="1845331208" sldId="260"/>
        </pc:sldMkLst>
        <pc:picChg chg="del">
          <ac:chgData name="寺田 勝也" userId="8c59538c-4358-4eb0-84dd-2e7cb114f0dc" providerId="ADAL" clId="{A8EB1330-526C-4E90-BB70-193F2236B3BE}" dt="2023-08-16T00:56:27.567" v="0" actId="478"/>
          <ac:picMkLst>
            <pc:docMk/>
            <pc:sldMk cId="1845331208" sldId="260"/>
            <ac:picMk id="22" creationId="{3F850A34-BF89-6804-4115-5BEA9607CDAB}"/>
          </ac:picMkLst>
        </pc:picChg>
      </pc:sldChg>
    </pc:docChg>
  </pc:docChgLst>
  <pc:docChgLst>
    <pc:chgData name="奥田陽子" userId="5bf8eb3d-eb6b-4939-b4ac-48d545c81564" providerId="ADAL" clId="{AD0A53B4-0622-4A30-B08E-2002A6282381}"/>
    <pc:docChg chg="custSel modSld">
      <pc:chgData name="奥田陽子" userId="5bf8eb3d-eb6b-4939-b4ac-48d545c81564" providerId="ADAL" clId="{AD0A53B4-0622-4A30-B08E-2002A6282381}" dt="2024-08-21T00:54:35.428" v="0" actId="478"/>
      <pc:docMkLst>
        <pc:docMk/>
      </pc:docMkLst>
      <pc:sldChg chg="delSp mod">
        <pc:chgData name="奥田陽子" userId="5bf8eb3d-eb6b-4939-b4ac-48d545c81564" providerId="ADAL" clId="{AD0A53B4-0622-4A30-B08E-2002A6282381}" dt="2024-08-21T00:54:35.428" v="0" actId="478"/>
        <pc:sldMkLst>
          <pc:docMk/>
          <pc:sldMk cId="1845331208" sldId="260"/>
        </pc:sldMkLst>
        <pc:picChg chg="del">
          <ac:chgData name="奥田陽子" userId="5bf8eb3d-eb6b-4939-b4ac-48d545c81564" providerId="ADAL" clId="{AD0A53B4-0622-4A30-B08E-2002A6282381}" dt="2024-08-21T00:54:35.428" v="0" actId="478"/>
          <ac:picMkLst>
            <pc:docMk/>
            <pc:sldMk cId="1845331208" sldId="260"/>
            <ac:picMk id="22" creationId="{A845C79E-D5AC-2AEE-4BAC-C20BCEC314F5}"/>
          </ac:picMkLst>
        </pc:picChg>
      </pc:sldChg>
    </pc:docChg>
  </pc:docChgLst>
  <pc:docChgLst>
    <pc:chgData name="奥田陽子" userId="5bf8eb3d-eb6b-4939-b4ac-48d545c81564" providerId="ADAL" clId="{AE8F503C-38FD-4026-A706-7913025FAF8F}"/>
    <pc:docChg chg="modSld">
      <pc:chgData name="奥田陽子" userId="5bf8eb3d-eb6b-4939-b4ac-48d545c81564" providerId="ADAL" clId="{AE8F503C-38FD-4026-A706-7913025FAF8F}" dt="2024-08-06T05:28:55.043" v="9" actId="20577"/>
      <pc:docMkLst>
        <pc:docMk/>
      </pc:docMkLst>
      <pc:sldChg chg="modSp mod">
        <pc:chgData name="奥田陽子" userId="5bf8eb3d-eb6b-4939-b4ac-48d545c81564" providerId="ADAL" clId="{AE8F503C-38FD-4026-A706-7913025FAF8F}" dt="2024-08-06T05:28:55.043" v="9" actId="20577"/>
        <pc:sldMkLst>
          <pc:docMk/>
          <pc:sldMk cId="1845331208" sldId="260"/>
        </pc:sldMkLst>
        <pc:spChg chg="mod">
          <ac:chgData name="奥田陽子" userId="5bf8eb3d-eb6b-4939-b4ac-48d545c81564" providerId="ADAL" clId="{AE8F503C-38FD-4026-A706-7913025FAF8F}" dt="2024-08-06T05:28:55.043" v="9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6994C-FE13-4E11-956A-C2DDADE70872}">
  <ds:schemaRefs>
    <ds:schemaRef ds:uri="aa497eed-f72d-442f-adf5-cc88fbf9cce6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2910A9-0AB0-4B3C-874B-8DA68B937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81</cp:revision>
  <dcterms:created xsi:type="dcterms:W3CDTF">2022-02-20T16:12:08Z</dcterms:created>
  <dcterms:modified xsi:type="dcterms:W3CDTF">2024-09-03T09:37:27Z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