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6BC1761-D9F1-4FB1-BE36-B69ED3B5F053}"/>
    <pc:docChg chg="modSld">
      <pc:chgData name="奥田陽子" userId="5bf8eb3d-eb6b-4939-b4ac-48d545c81564" providerId="ADAL" clId="{66BC1761-D9F1-4FB1-BE36-B69ED3B5F053}" dt="2023-10-26T06:37:27.943" v="8" actId="20577"/>
      <pc:docMkLst>
        <pc:docMk/>
      </pc:docMkLst>
      <pc:sldChg chg="modSp mod">
        <pc:chgData name="奥田陽子" userId="5bf8eb3d-eb6b-4939-b4ac-48d545c81564" providerId="ADAL" clId="{66BC1761-D9F1-4FB1-BE36-B69ED3B5F053}" dt="2023-10-26T06:37:27.94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C1761-D9F1-4FB1-BE36-B69ED3B5F053}" dt="2023-10-26T06:37:27.94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C8B9460-77AA-4492-AAF4-10D7416C19B8}"/>
    <pc:docChg chg="modSld">
      <pc:chgData name="奥田陽子" userId="5bf8eb3d-eb6b-4939-b4ac-48d545c81564" providerId="ADAL" clId="{5C8B9460-77AA-4492-AAF4-10D7416C19B8}" dt="2024-08-28T02:53:44.059" v="7" actId="20577"/>
      <pc:docMkLst>
        <pc:docMk/>
      </pc:docMkLst>
      <pc:sldChg chg="modSp mod">
        <pc:chgData name="奥田陽子" userId="5bf8eb3d-eb6b-4939-b4ac-48d545c81564" providerId="ADAL" clId="{5C8B9460-77AA-4492-AAF4-10D7416C19B8}" dt="2024-08-28T02:53:44.059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C8B9460-77AA-4492-AAF4-10D7416C19B8}" dt="2024-08-28T02:53:44.059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E3214EA-5A3D-4737-863A-D63B17326FE2}"/>
    <pc:docChg chg="modSld">
      <pc:chgData name="奥田陽子" userId="5bf8eb3d-eb6b-4939-b4ac-48d545c81564" providerId="ADAL" clId="{6E3214EA-5A3D-4737-863A-D63B17326FE2}" dt="2023-11-28T04:43:46.166" v="4"/>
      <pc:docMkLst>
        <pc:docMk/>
      </pc:docMkLst>
      <pc:sldChg chg="modSp mod">
        <pc:chgData name="奥田陽子" userId="5bf8eb3d-eb6b-4939-b4ac-48d545c81564" providerId="ADAL" clId="{6E3214EA-5A3D-4737-863A-D63B17326FE2}" dt="2023-11-28T04:43:46.166" v="4"/>
        <pc:sldMkLst>
          <pc:docMk/>
          <pc:sldMk cId="1691459842" sldId="270"/>
        </pc:sldMkLst>
        <pc:spChg chg="mod">
          <ac:chgData name="奥田陽子" userId="5bf8eb3d-eb6b-4939-b4ac-48d545c81564" providerId="ADAL" clId="{6E3214EA-5A3D-4737-863A-D63B17326FE2}" dt="2023-11-28T04:43:46.166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03DFCEE-7706-4ED9-9163-82DDD05BBE00}"/>
    <pc:docChg chg="modSld">
      <pc:chgData name="奥田陽子" userId="5bf8eb3d-eb6b-4939-b4ac-48d545c81564" providerId="ADAL" clId="{003DFCEE-7706-4ED9-9163-82DDD05BBE00}" dt="2024-07-24T03:05:40.207" v="10" actId="20577"/>
      <pc:docMkLst>
        <pc:docMk/>
      </pc:docMkLst>
      <pc:sldChg chg="modSp mod">
        <pc:chgData name="奥田陽子" userId="5bf8eb3d-eb6b-4939-b4ac-48d545c81564" providerId="ADAL" clId="{003DFCEE-7706-4ED9-9163-82DDD05BBE00}" dt="2024-07-24T03:05:40.207" v="10" actId="20577"/>
        <pc:sldMkLst>
          <pc:docMk/>
          <pc:sldMk cId="1691459842" sldId="270"/>
        </pc:sldMkLst>
        <pc:spChg chg="mod">
          <ac:chgData name="奥田陽子" userId="5bf8eb3d-eb6b-4939-b4ac-48d545c81564" providerId="ADAL" clId="{003DFCEE-7706-4ED9-9163-82DDD05BBE00}" dt="2024-07-24T03:05:40.207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366CEA5C-D89B-4F67-89E4-38C9387A6964}"/>
    <pc:docChg chg="modSld">
      <pc:chgData name="奥田陽子" userId="5bf8eb3d-eb6b-4939-b4ac-48d545c81564" providerId="ADAL" clId="{366CEA5C-D89B-4F67-89E4-38C9387A6964}" dt="2024-08-06T05:23:21.582" v="11" actId="20577"/>
      <pc:docMkLst>
        <pc:docMk/>
      </pc:docMkLst>
      <pc:sldChg chg="modSp mod">
        <pc:chgData name="奥田陽子" userId="5bf8eb3d-eb6b-4939-b4ac-48d545c81564" providerId="ADAL" clId="{366CEA5C-D89B-4F67-89E4-38C9387A6964}" dt="2024-08-06T05:23:21.582" v="11" actId="20577"/>
        <pc:sldMkLst>
          <pc:docMk/>
          <pc:sldMk cId="1691459842" sldId="270"/>
        </pc:sldMkLst>
        <pc:spChg chg="mod">
          <ac:chgData name="奥田陽子" userId="5bf8eb3d-eb6b-4939-b4ac-48d545c81564" providerId="ADAL" clId="{366CEA5C-D89B-4F67-89E4-38C9387A6964}" dt="2024-08-06T05:23:21.582" v="1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48E9E34-9DF6-4956-BD5D-D30B9F6AF304}"/>
    <pc:docChg chg="modSld">
      <pc:chgData name="奥田陽子" userId="5bf8eb3d-eb6b-4939-b4ac-48d545c81564" providerId="ADAL" clId="{448E9E34-9DF6-4956-BD5D-D30B9F6AF304}" dt="2024-02-08T03:06:42.492" v="0" actId="255"/>
      <pc:docMkLst>
        <pc:docMk/>
      </pc:docMkLst>
      <pc:sldChg chg="modSp mod">
        <pc:chgData name="奥田陽子" userId="5bf8eb3d-eb6b-4939-b4ac-48d545c81564" providerId="ADAL" clId="{448E9E34-9DF6-4956-BD5D-D30B9F6AF304}" dt="2024-02-08T03:06:42.49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8E9E34-9DF6-4956-BD5D-D30B9F6AF304}" dt="2024-02-08T03:06:42.49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AABE4884-7295-4D2A-886C-99D1C29B5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3075A-3D31-4778-A2DC-EEA752FF20E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aa497eed-f72d-442f-adf5-cc88fbf9cce6"/>
    <ds:schemaRef ds:uri="ccc50300-c016-41b3-baf7-1f053ea3de5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104</cp:revision>
  <dcterms:created xsi:type="dcterms:W3CDTF">2022-02-20T16:12:08Z</dcterms:created>
  <dcterms:modified xsi:type="dcterms:W3CDTF">2024-09-03T09:26:11Z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