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DADDB95F-B8BC-410B-AF73-EC45305FD32E}"/>
    <pc:docChg chg="modSld">
      <pc:chgData name="奥田陽子" userId="5bf8eb3d-eb6b-4939-b4ac-48d545c81564" providerId="ADAL" clId="{DADDB95F-B8BC-410B-AF73-EC45305FD32E}" dt="2024-08-06T05:17:32.216" v="11" actId="20577"/>
      <pc:docMkLst>
        <pc:docMk/>
      </pc:docMkLst>
      <pc:sldChg chg="modSp mod">
        <pc:chgData name="奥田陽子" userId="5bf8eb3d-eb6b-4939-b4ac-48d545c81564" providerId="ADAL" clId="{DADDB95F-B8BC-410B-AF73-EC45305FD32E}" dt="2024-08-06T05:17:32.216" v="11" actId="20577"/>
        <pc:sldMkLst>
          <pc:docMk/>
          <pc:sldMk cId="197685522" sldId="263"/>
        </pc:sldMkLst>
        <pc:spChg chg="mod">
          <ac:chgData name="奥田陽子" userId="5bf8eb3d-eb6b-4939-b4ac-48d545c81564" providerId="ADAL" clId="{DADDB95F-B8BC-410B-AF73-EC45305FD32E}" dt="2024-08-06T05:17:32.216" v="11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DDDFA40-0B23-443A-8506-32BF1B3ED5D7}"/>
    <pc:docChg chg="modSld">
      <pc:chgData name="奥田陽子" userId="5bf8eb3d-eb6b-4939-b4ac-48d545c81564" providerId="ADAL" clId="{4DDDFA40-0B23-443A-8506-32BF1B3ED5D7}" dt="2023-10-26T06:36:55.106" v="8" actId="20577"/>
      <pc:docMkLst>
        <pc:docMk/>
      </pc:docMkLst>
      <pc:sldChg chg="modSp mod">
        <pc:chgData name="奥田陽子" userId="5bf8eb3d-eb6b-4939-b4ac-48d545c81564" providerId="ADAL" clId="{4DDDFA40-0B23-443A-8506-32BF1B3ED5D7}" dt="2023-10-26T06:36:55.106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4DDDFA40-0B23-443A-8506-32BF1B3ED5D7}" dt="2023-10-26T06:36:55.106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58E00CB-39A3-4F51-8434-A5F3DF049BFD}"/>
    <pc:docChg chg="modSld">
      <pc:chgData name="奥田陽子" userId="5bf8eb3d-eb6b-4939-b4ac-48d545c81564" providerId="ADAL" clId="{458E00CB-39A3-4F51-8434-A5F3DF049BFD}" dt="2024-08-28T02:53:16.291" v="7" actId="20577"/>
      <pc:docMkLst>
        <pc:docMk/>
      </pc:docMkLst>
      <pc:sldChg chg="modSp mod">
        <pc:chgData name="奥田陽子" userId="5bf8eb3d-eb6b-4939-b4ac-48d545c81564" providerId="ADAL" clId="{458E00CB-39A3-4F51-8434-A5F3DF049BFD}" dt="2024-08-28T02:53:16.291" v="7" actId="20577"/>
        <pc:sldMkLst>
          <pc:docMk/>
          <pc:sldMk cId="197685522" sldId="263"/>
        </pc:sldMkLst>
        <pc:spChg chg="mod">
          <ac:chgData name="奥田陽子" userId="5bf8eb3d-eb6b-4939-b4ac-48d545c81564" providerId="ADAL" clId="{458E00CB-39A3-4F51-8434-A5F3DF049BFD}" dt="2024-08-28T02:53:16.291" v="7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0544D085-D0CF-4372-8B63-547ABC60BA5A}"/>
    <pc:docChg chg="modSld">
      <pc:chgData name="寺田 勝也" userId="8c59538c-4358-4eb0-84dd-2e7cb114f0dc" providerId="ADAL" clId="{0544D085-D0CF-4372-8B63-547ABC60BA5A}" dt="2024-07-04T03:41:38.784" v="6" actId="20577"/>
      <pc:docMkLst>
        <pc:docMk/>
      </pc:docMkLst>
      <pc:sldChg chg="modSp mod">
        <pc:chgData name="寺田 勝也" userId="8c59538c-4358-4eb0-84dd-2e7cb114f0dc" providerId="ADAL" clId="{0544D085-D0CF-4372-8B63-547ABC60BA5A}" dt="2024-07-04T03:41:38.784" v="6" actId="20577"/>
        <pc:sldMkLst>
          <pc:docMk/>
          <pc:sldMk cId="197685522" sldId="263"/>
        </pc:sldMkLst>
        <pc:spChg chg="mod">
          <ac:chgData name="寺田 勝也" userId="8c59538c-4358-4eb0-84dd-2e7cb114f0dc" providerId="ADAL" clId="{0544D085-D0CF-4372-8B63-547ABC60BA5A}" dt="2024-07-04T03:41:38.784" v="6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DDB287C-19AE-42CB-B747-164A14849915}"/>
    <pc:docChg chg="modSld">
      <pc:chgData name="寺田 勝也" userId="8c59538c-4358-4eb0-84dd-2e7cb114f0dc" providerId="ADAL" clId="{EDDB287C-19AE-42CB-B747-164A14849915}" dt="2023-08-16T00:53:39.714" v="2" actId="20577"/>
      <pc:docMkLst>
        <pc:docMk/>
      </pc:docMkLst>
      <pc:sldChg chg="modSp mod">
        <pc:chgData name="寺田 勝也" userId="8c59538c-4358-4eb0-84dd-2e7cb114f0dc" providerId="ADAL" clId="{EDDB287C-19AE-42CB-B747-164A14849915}" dt="2023-08-16T00:53:39.714" v="2" actId="20577"/>
        <pc:sldMkLst>
          <pc:docMk/>
          <pc:sldMk cId="197685522" sldId="263"/>
        </pc:sldMkLst>
        <pc:spChg chg="mod">
          <ac:chgData name="寺田 勝也" userId="8c59538c-4358-4eb0-84dd-2e7cb114f0dc" providerId="ADAL" clId="{EDDB287C-19AE-42CB-B747-164A14849915}" dt="2023-08-16T00:53:39.714" v="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365437A-FB03-4E92-AE7D-E1ED2C6A9B0F}"/>
    <pc:docChg chg="modSld">
      <pc:chgData name="奥田陽子" userId="5bf8eb3d-eb6b-4939-b4ac-48d545c81564" providerId="ADAL" clId="{4365437A-FB03-4E92-AE7D-E1ED2C6A9B0F}" dt="2024-08-06T05:21:02.670" v="9" actId="20577"/>
      <pc:docMkLst>
        <pc:docMk/>
      </pc:docMkLst>
      <pc:sldChg chg="modSp mod">
        <pc:chgData name="奥田陽子" userId="5bf8eb3d-eb6b-4939-b4ac-48d545c81564" providerId="ADAL" clId="{4365437A-FB03-4E92-AE7D-E1ED2C6A9B0F}" dt="2024-08-06T05:21:02.670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4365437A-FB03-4E92-AE7D-E1ED2C6A9B0F}" dt="2024-08-06T05:21:02.670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2BC3F52-8338-4CA3-AAC1-56E6DE080E59}"/>
    <pc:docChg chg="modSld">
      <pc:chgData name="奥田陽子" userId="5bf8eb3d-eb6b-4939-b4ac-48d545c81564" providerId="ADAL" clId="{D2BC3F52-8338-4CA3-AAC1-56E6DE080E59}" dt="2024-07-24T03:05:09.846" v="12" actId="20577"/>
      <pc:docMkLst>
        <pc:docMk/>
      </pc:docMkLst>
      <pc:sldChg chg="modSp mod">
        <pc:chgData name="奥田陽子" userId="5bf8eb3d-eb6b-4939-b4ac-48d545c81564" providerId="ADAL" clId="{D2BC3F52-8338-4CA3-AAC1-56E6DE080E59}" dt="2024-07-24T03:05:09.846" v="12" actId="20577"/>
        <pc:sldMkLst>
          <pc:docMk/>
          <pc:sldMk cId="197685522" sldId="263"/>
        </pc:sldMkLst>
        <pc:spChg chg="mod">
          <ac:chgData name="奥田陽子" userId="5bf8eb3d-eb6b-4939-b4ac-48d545c81564" providerId="ADAL" clId="{D2BC3F52-8338-4CA3-AAC1-56E6DE080E59}" dt="2024-07-24T03:05:09.846" v="1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8DBF1B87-BD07-45AF-8621-D2A176A98460}"/>
    <pc:docChg chg="modSld">
      <pc:chgData name="奥田陽子" userId="5bf8eb3d-eb6b-4939-b4ac-48d545c81564" providerId="ADAL" clId="{8DBF1B87-BD07-45AF-8621-D2A176A98460}" dt="2023-11-28T04:43:23.637" v="4"/>
      <pc:docMkLst>
        <pc:docMk/>
      </pc:docMkLst>
      <pc:sldChg chg="modSp mod">
        <pc:chgData name="奥田陽子" userId="5bf8eb3d-eb6b-4939-b4ac-48d545c81564" providerId="ADAL" clId="{8DBF1B87-BD07-45AF-8621-D2A176A98460}" dt="2023-11-28T04:43:23.637" v="4"/>
        <pc:sldMkLst>
          <pc:docMk/>
          <pc:sldMk cId="197685522" sldId="263"/>
        </pc:sldMkLst>
        <pc:spChg chg="mod">
          <ac:chgData name="奥田陽子" userId="5bf8eb3d-eb6b-4939-b4ac-48d545c81564" providerId="ADAL" clId="{8DBF1B87-BD07-45AF-8621-D2A176A98460}" dt="2023-11-28T04:43:23.637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EF9B55-F0B5-4A34-AF88-CB177CA2069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cc50300-c016-41b3-baf7-1f053ea3de53"/>
    <ds:schemaRef ds:uri="http://schemas.microsoft.com/office/infopath/2007/PartnerControls"/>
    <ds:schemaRef ds:uri="http://purl.org/dc/elements/1.1/"/>
    <ds:schemaRef ds:uri="aa497eed-f72d-442f-adf5-cc88fbf9cce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266BE8-02A8-40CF-9DCA-F8F60E8C1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76362E-D8A0-40A5-AC57-2EED4BD425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106</cp:revision>
  <dcterms:created xsi:type="dcterms:W3CDTF">2022-02-20T16:12:08Z</dcterms:created>
  <dcterms:modified xsi:type="dcterms:W3CDTF">2024-09-03T09:25:48Z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