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648186BD-4A07-42BA-9304-0FEEEEB3D49E}"/>
    <pc:docChg chg="modSld">
      <pc:chgData name="奥田陽子" userId="5bf8eb3d-eb6b-4939-b4ac-48d545c81564" providerId="ADAL" clId="{648186BD-4A07-42BA-9304-0FEEEEB3D49E}" dt="2024-08-28T02:54:43.732" v="7" actId="20577"/>
      <pc:docMkLst>
        <pc:docMk/>
      </pc:docMkLst>
      <pc:sldChg chg="modSp mod">
        <pc:chgData name="奥田陽子" userId="5bf8eb3d-eb6b-4939-b4ac-48d545c81564" providerId="ADAL" clId="{648186BD-4A07-42BA-9304-0FEEEEB3D49E}" dt="2024-08-28T02:54:43.732" v="7" actId="20577"/>
        <pc:sldMkLst>
          <pc:docMk/>
          <pc:sldMk cId="1499496646" sldId="322"/>
        </pc:sldMkLst>
        <pc:spChg chg="mod">
          <ac:chgData name="奥田陽子" userId="5bf8eb3d-eb6b-4939-b4ac-48d545c81564" providerId="ADAL" clId="{648186BD-4A07-42BA-9304-0FEEEEB3D49E}" dt="2024-08-28T02:54:43.732" v="7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96A83612-5042-4311-B608-CECF6D1E070B}"/>
    <pc:docChg chg="modSld">
      <pc:chgData name="奥田陽子" userId="5bf8eb3d-eb6b-4939-b4ac-48d545c81564" providerId="ADAL" clId="{96A83612-5042-4311-B608-CECF6D1E070B}" dt="2024-08-06T04:44:26.648" v="30" actId="20577"/>
      <pc:docMkLst>
        <pc:docMk/>
      </pc:docMkLst>
      <pc:sldChg chg="modSp mod">
        <pc:chgData name="奥田陽子" userId="5bf8eb3d-eb6b-4939-b4ac-48d545c81564" providerId="ADAL" clId="{96A83612-5042-4311-B608-CECF6D1E070B}" dt="2024-08-06T04:44:26.648" v="30" actId="20577"/>
        <pc:sldMkLst>
          <pc:docMk/>
          <pc:sldMk cId="1499496646" sldId="322"/>
        </pc:sldMkLst>
        <pc:spChg chg="mod">
          <ac:chgData name="奥田陽子" userId="5bf8eb3d-eb6b-4939-b4ac-48d545c81564" providerId="ADAL" clId="{96A83612-5042-4311-B608-CECF6D1E070B}" dt="2024-08-06T04:44:26.648" v="30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C4958C79-9DC5-403E-AD26-F2E0E89A4EF8}"/>
    <pc:docChg chg="modSld">
      <pc:chgData name="奥田陽子" userId="5bf8eb3d-eb6b-4939-b4ac-48d545c81564" providerId="ADAL" clId="{C4958C79-9DC5-403E-AD26-F2E0E89A4EF8}" dt="2023-10-26T04:39:36.709" v="7" actId="20577"/>
      <pc:docMkLst>
        <pc:docMk/>
      </pc:docMkLst>
      <pc:sldChg chg="modSp mod">
        <pc:chgData name="奥田陽子" userId="5bf8eb3d-eb6b-4939-b4ac-48d545c81564" providerId="ADAL" clId="{C4958C79-9DC5-403E-AD26-F2E0E89A4EF8}" dt="2023-10-26T04:39:36.709" v="7" actId="20577"/>
        <pc:sldMkLst>
          <pc:docMk/>
          <pc:sldMk cId="1499496646" sldId="322"/>
        </pc:sldMkLst>
        <pc:spChg chg="mod">
          <ac:chgData name="奥田陽子" userId="5bf8eb3d-eb6b-4939-b4ac-48d545c81564" providerId="ADAL" clId="{C4958C79-9DC5-403E-AD26-F2E0E89A4EF8}" dt="2023-10-26T04:39:36.709" v="7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46C0D3A2-0BF1-4392-B6EA-ADA3022B4EF2}"/>
    <pc:docChg chg="modSld">
      <pc:chgData name="奥田陽子" userId="5bf8eb3d-eb6b-4939-b4ac-48d545c81564" providerId="ADAL" clId="{46C0D3A2-0BF1-4392-B6EA-ADA3022B4EF2}" dt="2023-11-28T04:41:52.835" v="4"/>
      <pc:docMkLst>
        <pc:docMk/>
      </pc:docMkLst>
      <pc:sldChg chg="modSp mod">
        <pc:chgData name="奥田陽子" userId="5bf8eb3d-eb6b-4939-b4ac-48d545c81564" providerId="ADAL" clId="{46C0D3A2-0BF1-4392-B6EA-ADA3022B4EF2}" dt="2023-11-28T04:41:52.835" v="4"/>
        <pc:sldMkLst>
          <pc:docMk/>
          <pc:sldMk cId="1499496646" sldId="322"/>
        </pc:sldMkLst>
        <pc:spChg chg="mod">
          <ac:chgData name="奥田陽子" userId="5bf8eb3d-eb6b-4939-b4ac-48d545c81564" providerId="ADAL" clId="{46C0D3A2-0BF1-4392-B6EA-ADA3022B4EF2}" dt="2023-11-28T04:41:52.835" v="4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1E573406-6DFE-4DCA-B222-29E5B9C5AF64}"/>
    <pc:docChg chg="modSld">
      <pc:chgData name="奥田陽子" userId="5bf8eb3d-eb6b-4939-b4ac-48d545c81564" providerId="ADAL" clId="{1E573406-6DFE-4DCA-B222-29E5B9C5AF64}" dt="2024-07-24T03:06:55.510" v="12" actId="20577"/>
      <pc:docMkLst>
        <pc:docMk/>
      </pc:docMkLst>
      <pc:sldChg chg="modSp mod">
        <pc:chgData name="奥田陽子" userId="5bf8eb3d-eb6b-4939-b4ac-48d545c81564" providerId="ADAL" clId="{1E573406-6DFE-4DCA-B222-29E5B9C5AF64}" dt="2024-07-24T03:06:55.510" v="12" actId="20577"/>
        <pc:sldMkLst>
          <pc:docMk/>
          <pc:sldMk cId="1499496646" sldId="322"/>
        </pc:sldMkLst>
        <pc:spChg chg="mod">
          <ac:chgData name="奥田陽子" userId="5bf8eb3d-eb6b-4939-b4ac-48d545c81564" providerId="ADAL" clId="{1E573406-6DFE-4DCA-B222-29E5B9C5AF64}" dt="2024-07-24T03:06:55.510" v="12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2024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11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170E4-F420-4D90-8930-303ADC3922CC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cc50300-c016-41b3-baf7-1f053ea3de53"/>
    <ds:schemaRef ds:uri="http://schemas.microsoft.com/office/infopath/2007/PartnerControls"/>
    <ds:schemaRef ds:uri="http://purl.org/dc/elements/1.1/"/>
    <ds:schemaRef ds:uri="aa497eed-f72d-442f-adf5-cc88fbf9cce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BEA825-D91F-422C-B3C6-4EB0B99593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HGS創英角ｺﾞｼｯｸUB</vt:lpstr>
      <vt:lpstr>HG丸ｺﾞｼｯｸM-PRO</vt:lpstr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79</cp:revision>
  <dcterms:created xsi:type="dcterms:W3CDTF">2022-02-20T16:12:08Z</dcterms:created>
  <dcterms:modified xsi:type="dcterms:W3CDTF">2024-09-03T09:17:06Z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