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33C65DF-DAEE-4E26-BC4C-81E3C9D20936}"/>
    <pc:docChg chg="modSld">
      <pc:chgData name="奥田陽子" userId="5bf8eb3d-eb6b-4939-b4ac-48d545c81564" providerId="ADAL" clId="{E33C65DF-DAEE-4E26-BC4C-81E3C9D20936}" dt="2024-08-28T02:54:10.820" v="7" actId="20577"/>
      <pc:docMkLst>
        <pc:docMk/>
      </pc:docMkLst>
      <pc:sldChg chg="modSp mod">
        <pc:chgData name="奥田陽子" userId="5bf8eb3d-eb6b-4939-b4ac-48d545c81564" providerId="ADAL" clId="{E33C65DF-DAEE-4E26-BC4C-81E3C9D20936}" dt="2024-08-28T02:54:10.820" v="7" actId="20577"/>
        <pc:sldMkLst>
          <pc:docMk/>
          <pc:sldMk cId="1845331208" sldId="260"/>
        </pc:sldMkLst>
        <pc:spChg chg="mod">
          <ac:chgData name="奥田陽子" userId="5bf8eb3d-eb6b-4939-b4ac-48d545c81564" providerId="ADAL" clId="{E33C65DF-DAEE-4E26-BC4C-81E3C9D20936}" dt="2024-08-28T02:54:10.820" v="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7FBB38AC-865A-41CA-A150-4E2B6AFF423E}" dt="2024-02-16T01:29:54.749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BF812C4-517D-441A-BB81-0C23840011F2}"/>
    <pc:docChg chg="modSld">
      <pc:chgData name="奥田陽子" userId="5bf8eb3d-eb6b-4939-b4ac-48d545c81564" providerId="ADAL" clId="{FBF812C4-517D-441A-BB81-0C23840011F2}" dt="2024-08-06T05:26:52.852" v="26" actId="20577"/>
      <pc:docMkLst>
        <pc:docMk/>
      </pc:docMkLst>
      <pc:sldChg chg="modSp mod">
        <pc:chgData name="奥田陽子" userId="5bf8eb3d-eb6b-4939-b4ac-48d545c81564" providerId="ADAL" clId="{FBF812C4-517D-441A-BB81-0C23840011F2}" dt="2024-08-06T05:26:52.852" v="26" actId="20577"/>
        <pc:sldMkLst>
          <pc:docMk/>
          <pc:sldMk cId="1845331208" sldId="260"/>
        </pc:sldMkLst>
        <pc:spChg chg="mod">
          <ac:chgData name="奥田陽子" userId="5bf8eb3d-eb6b-4939-b4ac-48d545c81564" providerId="ADAL" clId="{FBF812C4-517D-441A-BB81-0C23840011F2}" dt="2024-08-06T05:26:52.852" v="26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F8E1E-E21D-48C3-8829-58CA2D3BF1A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cc50300-c016-41b3-baf7-1f053ea3de53"/>
    <ds:schemaRef ds:uri="http://schemas.microsoft.com/office/infopath/2007/PartnerControls"/>
    <ds:schemaRef ds:uri="http://purl.org/dc/elements/1.1/"/>
    <ds:schemaRef ds:uri="aa497eed-f72d-442f-adf5-cc88fbf9cce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82</cp:revision>
  <dcterms:created xsi:type="dcterms:W3CDTF">2022-02-20T16:12:08Z</dcterms:created>
  <dcterms:modified xsi:type="dcterms:W3CDTF">2024-09-03T09:34:41Z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