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D716638-39ED-44D9-84AD-39502D6A5C0A}"/>
    <pc:docChg chg="modSld">
      <pc:chgData name="奥田陽子" userId="5bf8eb3d-eb6b-4939-b4ac-48d545c81564" providerId="ADAL" clId="{2D716638-39ED-44D9-84AD-39502D6A5C0A}" dt="2024-02-08T03:26:00.062" v="0" actId="255"/>
      <pc:docMkLst>
        <pc:docMk/>
      </pc:docMkLst>
      <pc:sldChg chg="modSp mod">
        <pc:chgData name="奥田陽子" userId="5bf8eb3d-eb6b-4939-b4ac-48d545c81564" providerId="ADAL" clId="{2D716638-39ED-44D9-84AD-39502D6A5C0A}" dt="2024-02-08T03:26:00.06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2D716638-39ED-44D9-84AD-39502D6A5C0A}" dt="2024-02-08T03:26:00.06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寺田 勝也" userId="8c59538c-4358-4eb0-84dd-2e7cb114f0dc" providerId="ADAL" clId="{76A975A9-AF3E-4F7B-9155-028F7853E2EA}"/>
    <pc:docChg chg="modSld">
      <pc:chgData name="寺田 勝也" userId="8c59538c-4358-4eb0-84dd-2e7cb114f0dc" providerId="ADAL" clId="{76A975A9-AF3E-4F7B-9155-028F7853E2EA}" dt="2024-02-16T01:33:36.405" v="8" actId="20577"/>
      <pc:docMkLst>
        <pc:docMk/>
      </pc:docMkLst>
      <pc:sldChg chg="modSp mod">
        <pc:chgData name="寺田 勝也" userId="8c59538c-4358-4eb0-84dd-2e7cb114f0dc" providerId="ADAL" clId="{76A975A9-AF3E-4F7B-9155-028F7853E2EA}" dt="2024-02-16T01:33:36.405" v="8" actId="20577"/>
        <pc:sldMkLst>
          <pc:docMk/>
          <pc:sldMk cId="1691459842" sldId="270"/>
        </pc:sldMkLst>
        <pc:spChg chg="mod">
          <ac:chgData name="寺田 勝也" userId="8c59538c-4358-4eb0-84dd-2e7cb114f0dc" providerId="ADAL" clId="{76A975A9-AF3E-4F7B-9155-028F7853E2EA}" dt="2024-02-16T01:33:36.40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9AC8A46-E696-433B-A79F-7DF6C596A7FF}"/>
    <pc:docChg chg="modSld">
      <pc:chgData name="奥田陽子" userId="5bf8eb3d-eb6b-4939-b4ac-48d545c81564" providerId="ADAL" clId="{49AC8A46-E696-433B-A79F-7DF6C596A7FF}" dt="2024-08-28T02:46:36.004" v="6" actId="20577"/>
      <pc:docMkLst>
        <pc:docMk/>
      </pc:docMkLst>
      <pc:sldChg chg="modSp mod">
        <pc:chgData name="奥田陽子" userId="5bf8eb3d-eb6b-4939-b4ac-48d545c81564" providerId="ADAL" clId="{49AC8A46-E696-433B-A79F-7DF6C596A7FF}" dt="2024-08-28T02:46:36.004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49AC8A46-E696-433B-A79F-7DF6C596A7FF}" dt="2024-08-28T02:46:36.004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0486045-06F9-47D1-82FE-34B023060069}"/>
    <pc:docChg chg="modSld">
      <pc:chgData name="奥田陽子" userId="5bf8eb3d-eb6b-4939-b4ac-48d545c81564" providerId="ADAL" clId="{50486045-06F9-47D1-82FE-34B023060069}" dt="2024-07-23T06:24:36.103" v="10" actId="20577"/>
      <pc:docMkLst>
        <pc:docMk/>
      </pc:docMkLst>
      <pc:sldChg chg="modSp mod">
        <pc:chgData name="奥田陽子" userId="5bf8eb3d-eb6b-4939-b4ac-48d545c81564" providerId="ADAL" clId="{50486045-06F9-47D1-82FE-34B023060069}" dt="2024-07-23T06:24:36.103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50486045-06F9-47D1-82FE-34B023060069}" dt="2024-07-23T06:24:36.103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C6B1B67-9E24-45B7-A515-8B3F6569B912}"/>
    <pc:docChg chg="modSld">
      <pc:chgData name="奥田陽子" userId="5bf8eb3d-eb6b-4939-b4ac-48d545c81564" providerId="ADAL" clId="{9C6B1B67-9E24-45B7-A515-8B3F6569B912}" dt="2024-08-06T05:22:22.004" v="10" actId="20577"/>
      <pc:docMkLst>
        <pc:docMk/>
      </pc:docMkLst>
      <pc:sldChg chg="modSp mod">
        <pc:chgData name="奥田陽子" userId="5bf8eb3d-eb6b-4939-b4ac-48d545c81564" providerId="ADAL" clId="{9C6B1B67-9E24-45B7-A515-8B3F6569B912}" dt="2024-08-06T05:22:22.004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9C6B1B67-9E24-45B7-A515-8B3F6569B912}" dt="2024-08-06T05:22:22.004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28BC-C4FF-480E-9E79-5DB752AA5785}">
  <ds:schemaRefs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FF2852-4FE9-4EBC-A2F8-82510C802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103</cp:revision>
  <dcterms:created xsi:type="dcterms:W3CDTF">2022-02-20T16:12:08Z</dcterms:created>
  <dcterms:modified xsi:type="dcterms:W3CDTF">2024-09-03T09:24:32Z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