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1F9AB20-FDD4-4E54-BFB2-15C27D72696A}"/>
    <pc:docChg chg="modSld">
      <pc:chgData name="奥田陽子" userId="5bf8eb3d-eb6b-4939-b4ac-48d545c81564" providerId="ADAL" clId="{A1F9AB20-FDD4-4E54-BFB2-15C27D72696A}" dt="2024-08-28T02:46:03.820" v="6" actId="20577"/>
      <pc:docMkLst>
        <pc:docMk/>
      </pc:docMkLst>
      <pc:sldChg chg="modSp mod">
        <pc:chgData name="奥田陽子" userId="5bf8eb3d-eb6b-4939-b4ac-48d545c81564" providerId="ADAL" clId="{A1F9AB20-FDD4-4E54-BFB2-15C27D72696A}" dt="2024-08-28T02:46:03.820" v="6" actId="20577"/>
        <pc:sldMkLst>
          <pc:docMk/>
          <pc:sldMk cId="197685522" sldId="263"/>
        </pc:sldMkLst>
        <pc:spChg chg="mod">
          <ac:chgData name="奥田陽子" userId="5bf8eb3d-eb6b-4939-b4ac-48d545c81564" providerId="ADAL" clId="{A1F9AB20-FDD4-4E54-BFB2-15C27D72696A}" dt="2024-08-28T02:46:03.820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B33D2D8-7EFB-4942-A0E5-231F5AF2615A}"/>
    <pc:docChg chg="modSld">
      <pc:chgData name="奥田陽子" userId="5bf8eb3d-eb6b-4939-b4ac-48d545c81564" providerId="ADAL" clId="{CB33D2D8-7EFB-4942-A0E5-231F5AF2615A}" dt="2024-08-06T05:16:13.772" v="19" actId="20577"/>
      <pc:docMkLst>
        <pc:docMk/>
      </pc:docMkLst>
      <pc:sldChg chg="modSp mod">
        <pc:chgData name="奥田陽子" userId="5bf8eb3d-eb6b-4939-b4ac-48d545c81564" providerId="ADAL" clId="{CB33D2D8-7EFB-4942-A0E5-231F5AF2615A}" dt="2024-08-06T05:16:13.772" v="19" actId="20577"/>
        <pc:sldMkLst>
          <pc:docMk/>
          <pc:sldMk cId="197685522" sldId="263"/>
        </pc:sldMkLst>
        <pc:spChg chg="mod">
          <ac:chgData name="奥田陽子" userId="5bf8eb3d-eb6b-4939-b4ac-48d545c81564" providerId="ADAL" clId="{CB33D2D8-7EFB-4942-A0E5-231F5AF2615A}" dt="2024-08-06T05:16:13.772" v="1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FBE9F6-65AC-45CE-8553-7FE2E457F2F7}"/>
    <pc:docChg chg="modSld">
      <pc:chgData name="奥田陽子" userId="5bf8eb3d-eb6b-4939-b4ac-48d545c81564" providerId="ADAL" clId="{76FBE9F6-65AC-45CE-8553-7FE2E457F2F7}" dt="2024-07-23T06:21:56.350" v="8" actId="20577"/>
      <pc:docMkLst>
        <pc:docMk/>
      </pc:docMkLst>
      <pc:sldChg chg="modSp mod">
        <pc:chgData name="奥田陽子" userId="5bf8eb3d-eb6b-4939-b4ac-48d545c81564" providerId="ADAL" clId="{76FBE9F6-65AC-45CE-8553-7FE2E457F2F7}" dt="2024-07-23T06:21:56.350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6FBE9F6-65AC-45CE-8553-7FE2E457F2F7}" dt="2024-07-23T06:21:56.350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  <pc:sldChg chg="modSp mod">
        <pc:chgData name="寺田 勝也" userId="8c59538c-4358-4eb0-84dd-2e7cb114f0dc" providerId="ADAL" clId="{E9497FC7-B576-49E9-8472-A4278FF3F212}" dt="2024-02-16T01:30:50.595" v="8" actId="20577"/>
        <pc:sldMkLst>
          <pc:docMk/>
          <pc:sldMk cId="197685522" sldId="263"/>
        </pc:sldMkLst>
        <pc:spChg chg="mod">
          <ac:chgData name="寺田 勝也" userId="8c59538c-4358-4eb0-84dd-2e7cb114f0dc" providerId="ADAL" clId="{E9497FC7-B576-49E9-8472-A4278FF3F212}" dt="2024-02-16T01:30:50.595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-24875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103</cp:revision>
  <dcterms:created xsi:type="dcterms:W3CDTF">2022-02-20T16:12:08Z</dcterms:created>
  <dcterms:modified xsi:type="dcterms:W3CDTF">2024-09-03T09:24:02Z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