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39F94531-E81D-4F16-9857-BA435198381C}"/>
    <pc:docChg chg="modSld">
      <pc:chgData name="奥田陽子" userId="5bf8eb3d-eb6b-4939-b4ac-48d545c81564" providerId="ADAL" clId="{39F94531-E81D-4F16-9857-BA435198381C}" dt="2024-01-15T06:31:10.359" v="10" actId="20577"/>
      <pc:docMkLst>
        <pc:docMk/>
      </pc:docMkLst>
      <pc:sldChg chg="modSp mod">
        <pc:chgData name="奥田陽子" userId="5bf8eb3d-eb6b-4939-b4ac-48d545c81564" providerId="ADAL" clId="{39F94531-E81D-4F16-9857-BA435198381C}" dt="2024-01-15T06:31:10.359" v="10" actId="20577"/>
        <pc:sldMkLst>
          <pc:docMk/>
          <pc:sldMk cId="508792531" sldId="340"/>
        </pc:sldMkLst>
        <pc:spChg chg="mod">
          <ac:chgData name="奥田陽子" userId="5bf8eb3d-eb6b-4939-b4ac-48d545c81564" providerId="ADAL" clId="{39F94531-E81D-4F16-9857-BA435198381C}" dt="2024-01-15T06:31:10.359" v="10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EF30DDAA-0295-4BE0-B96D-1C9E7B447C31}"/>
    <pc:docChg chg="modSld">
      <pc:chgData name="奥田陽子" userId="5bf8eb3d-eb6b-4939-b4ac-48d545c81564" providerId="ADAL" clId="{EF30DDAA-0295-4BE0-B96D-1C9E7B447C31}" dt="2023-10-26T04:42:27.915" v="8" actId="20577"/>
      <pc:docMkLst>
        <pc:docMk/>
      </pc:docMkLst>
      <pc:sldChg chg="modSp mod">
        <pc:chgData name="奥田陽子" userId="5bf8eb3d-eb6b-4939-b4ac-48d545c81564" providerId="ADAL" clId="{EF30DDAA-0295-4BE0-B96D-1C9E7B447C31}" dt="2023-10-26T04:42:27.915" v="8" actId="20577"/>
        <pc:sldMkLst>
          <pc:docMk/>
          <pc:sldMk cId="508792531" sldId="340"/>
        </pc:sldMkLst>
        <pc:spChg chg="mod">
          <ac:chgData name="奥田陽子" userId="5bf8eb3d-eb6b-4939-b4ac-48d545c81564" providerId="ADAL" clId="{EF30DDAA-0295-4BE0-B96D-1C9E7B447C31}" dt="2023-10-26T04:42:27.915" v="8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1789E686-440F-4681-B8CD-A086B9A1B322}"/>
    <pc:docChg chg="modSld">
      <pc:chgData name="奥田陽子" userId="5bf8eb3d-eb6b-4939-b4ac-48d545c81564" providerId="ADAL" clId="{1789E686-440F-4681-B8CD-A086B9A1B322}" dt="2024-08-06T04:43:19.247" v="11" actId="20577"/>
      <pc:docMkLst>
        <pc:docMk/>
      </pc:docMkLst>
      <pc:sldChg chg="modSp mod">
        <pc:chgData name="奥田陽子" userId="5bf8eb3d-eb6b-4939-b4ac-48d545c81564" providerId="ADAL" clId="{1789E686-440F-4681-B8CD-A086B9A1B322}" dt="2024-08-06T04:43:19.247" v="11" actId="20577"/>
        <pc:sldMkLst>
          <pc:docMk/>
          <pc:sldMk cId="508792531" sldId="340"/>
        </pc:sldMkLst>
        <pc:spChg chg="mod">
          <ac:chgData name="奥田陽子" userId="5bf8eb3d-eb6b-4939-b4ac-48d545c81564" providerId="ADAL" clId="{1789E686-440F-4681-B8CD-A086B9A1B322}" dt="2024-08-06T04:43:19.247" v="11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774D2629-552A-4419-9E62-E8B058C061BA}"/>
    <pc:docChg chg="modSld">
      <pc:chgData name="奥田陽子" userId="5bf8eb3d-eb6b-4939-b4ac-48d545c81564" providerId="ADAL" clId="{774D2629-552A-4419-9E62-E8B058C061BA}" dt="2024-07-24T03:13:04.520" v="8" actId="20577"/>
      <pc:docMkLst>
        <pc:docMk/>
      </pc:docMkLst>
      <pc:sldChg chg="modSp mod">
        <pc:chgData name="奥田陽子" userId="5bf8eb3d-eb6b-4939-b4ac-48d545c81564" providerId="ADAL" clId="{774D2629-552A-4419-9E62-E8B058C061BA}" dt="2024-07-24T03:13:04.520" v="8" actId="20577"/>
        <pc:sldMkLst>
          <pc:docMk/>
          <pc:sldMk cId="508792531" sldId="340"/>
        </pc:sldMkLst>
        <pc:spChg chg="mod">
          <ac:chgData name="奥田陽子" userId="5bf8eb3d-eb6b-4939-b4ac-48d545c81564" providerId="ADAL" clId="{774D2629-552A-4419-9E62-E8B058C061BA}" dt="2024-07-24T03:13:04.520" v="8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9128E482-C72C-4CFD-97D7-839A6B4276D6}"/>
    <pc:docChg chg="modSld">
      <pc:chgData name="奥田陽子" userId="5bf8eb3d-eb6b-4939-b4ac-48d545c81564" providerId="ADAL" clId="{9128E482-C72C-4CFD-97D7-839A6B4276D6}" dt="2023-11-28T04:24:40.061" v="4"/>
      <pc:docMkLst>
        <pc:docMk/>
      </pc:docMkLst>
      <pc:sldChg chg="modSp mod">
        <pc:chgData name="奥田陽子" userId="5bf8eb3d-eb6b-4939-b4ac-48d545c81564" providerId="ADAL" clId="{9128E482-C72C-4CFD-97D7-839A6B4276D6}" dt="2023-11-28T04:24:40.061" v="4"/>
        <pc:sldMkLst>
          <pc:docMk/>
          <pc:sldMk cId="508792531" sldId="340"/>
        </pc:sldMkLst>
        <pc:spChg chg="mod">
          <ac:chgData name="奥田陽子" userId="5bf8eb3d-eb6b-4939-b4ac-48d545c81564" providerId="ADAL" clId="{9128E482-C72C-4CFD-97D7-839A6B4276D6}" dt="2023-11-28T04:24:40.061" v="4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2024/9/25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10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8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火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9E280C-04AF-43DE-8EBF-06B6E337BFBB}">
  <ds:schemaRefs>
    <ds:schemaRef ds:uri="http://schemas.openxmlformats.org/package/2006/metadata/core-properties"/>
    <ds:schemaRef ds:uri="http://purl.org/dc/elements/1.1/"/>
    <ds:schemaRef ds:uri="ccc50300-c016-41b3-baf7-1f053ea3de53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aa497eed-f72d-442f-adf5-cc88fbf9cce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EC578C-735D-4B68-88E8-FAE5410247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97</cp:revision>
  <dcterms:created xsi:type="dcterms:W3CDTF">2022-02-20T16:12:08Z</dcterms:created>
  <dcterms:modified xsi:type="dcterms:W3CDTF">2024-09-25T04:02:09Z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