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263" r:id="rId5"/>
    <p:sldId id="264" r:id="rId6"/>
    <p:sldId id="265" r:id="rId7"/>
  </p:sldIdLst>
  <p:sldSz cx="6858000" cy="9144000" type="screen4x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3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556" y="-570"/>
      </p:cViewPr>
      <p:guideLst>
        <p:guide orient="horz" pos="2903"/>
        <p:guide pos="2160"/>
        <p:guide orient="horz" pos="5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寺田 勝也" userId="8c59538c-4358-4eb0-84dd-2e7cb114f0dc" providerId="ADAL" clId="{E9E735F6-042E-45C0-B9BC-B540E648771D}"/>
    <pc:docChg chg="custSel modSld">
      <pc:chgData name="寺田 勝也" userId="8c59538c-4358-4eb0-84dd-2e7cb114f0dc" providerId="ADAL" clId="{E9E735F6-042E-45C0-B9BC-B540E648771D}" dt="2024-08-07T02:46:24.929" v="2" actId="20577"/>
      <pc:docMkLst>
        <pc:docMk/>
      </pc:docMkLst>
      <pc:sldChg chg="delSp modSp mod">
        <pc:chgData name="寺田 勝也" userId="8c59538c-4358-4eb0-84dd-2e7cb114f0dc" providerId="ADAL" clId="{E9E735F6-042E-45C0-B9BC-B540E648771D}" dt="2024-08-07T02:46:24.929" v="2" actId="20577"/>
        <pc:sldMkLst>
          <pc:docMk/>
          <pc:sldMk cId="1207760138" sldId="263"/>
        </pc:sldMkLst>
        <pc:spChg chg="del">
          <ac:chgData name="寺田 勝也" userId="8c59538c-4358-4eb0-84dd-2e7cb114f0dc" providerId="ADAL" clId="{E9E735F6-042E-45C0-B9BC-B540E648771D}" dt="2024-08-07T02:37:58.146" v="0" actId="478"/>
          <ac:spMkLst>
            <pc:docMk/>
            <pc:sldMk cId="1207760138" sldId="263"/>
            <ac:spMk id="2" creationId="{832C024C-BE91-8896-93C4-5CF30C4A7B73}"/>
          </ac:spMkLst>
        </pc:spChg>
        <pc:spChg chg="mod">
          <ac:chgData name="寺田 勝也" userId="8c59538c-4358-4eb0-84dd-2e7cb114f0dc" providerId="ADAL" clId="{E9E735F6-042E-45C0-B9BC-B540E648771D}" dt="2024-08-07T02:46:24.929" v="2" actId="20577"/>
          <ac:spMkLst>
            <pc:docMk/>
            <pc:sldMk cId="1207760138" sldId="263"/>
            <ac:spMk id="4" creationId="{477BC2A7-B44F-4B05-8305-DA9B7F1E6ED9}"/>
          </ac:spMkLst>
        </pc:spChg>
      </pc:sldChg>
    </pc:docChg>
  </pc:docChgLst>
  <pc:docChgLst>
    <pc:chgData name="奥田陽子" userId="5bf8eb3d-eb6b-4939-b4ac-48d545c81564" providerId="ADAL" clId="{8FEF2F55-C47F-45AA-BE3A-F91AD511A9F4}"/>
    <pc:docChg chg="custSel modSld">
      <pc:chgData name="奥田陽子" userId="5bf8eb3d-eb6b-4939-b4ac-48d545c81564" providerId="ADAL" clId="{8FEF2F55-C47F-45AA-BE3A-F91AD511A9F4}" dt="2024-08-06T06:30:55.274" v="120" actId="20577"/>
      <pc:docMkLst>
        <pc:docMk/>
      </pc:docMkLst>
      <pc:sldChg chg="addSp modSp mod">
        <pc:chgData name="奥田陽子" userId="5bf8eb3d-eb6b-4939-b4ac-48d545c81564" providerId="ADAL" clId="{8FEF2F55-C47F-45AA-BE3A-F91AD511A9F4}" dt="2024-08-06T06:30:55.274" v="120" actId="20577"/>
        <pc:sldMkLst>
          <pc:docMk/>
          <pc:sldMk cId="1207760138" sldId="263"/>
        </pc:sldMkLst>
        <pc:spChg chg="add mod">
          <ac:chgData name="奥田陽子" userId="5bf8eb3d-eb6b-4939-b4ac-48d545c81564" providerId="ADAL" clId="{8FEF2F55-C47F-45AA-BE3A-F91AD511A9F4}" dt="2024-08-06T06:29:35.939" v="54" actId="1076"/>
          <ac:spMkLst>
            <pc:docMk/>
            <pc:sldMk cId="1207760138" sldId="263"/>
            <ac:spMk id="2" creationId="{832C024C-BE91-8896-93C4-5CF30C4A7B73}"/>
          </ac:spMkLst>
        </pc:spChg>
        <pc:spChg chg="mod">
          <ac:chgData name="奥田陽子" userId="5bf8eb3d-eb6b-4939-b4ac-48d545c81564" providerId="ADAL" clId="{8FEF2F55-C47F-45AA-BE3A-F91AD511A9F4}" dt="2024-08-06T06:30:55.274" v="120" actId="20577"/>
          <ac:spMkLst>
            <pc:docMk/>
            <pc:sldMk cId="1207760138" sldId="263"/>
            <ac:spMk id="4" creationId="{477BC2A7-B44F-4B05-8305-DA9B7F1E6ED9}"/>
          </ac:spMkLst>
        </pc:spChg>
        <pc:spChg chg="mod">
          <ac:chgData name="奥田陽子" userId="5bf8eb3d-eb6b-4939-b4ac-48d545c81564" providerId="ADAL" clId="{8FEF2F55-C47F-45AA-BE3A-F91AD511A9F4}" dt="2024-08-06T06:29:38.406" v="59" actId="20577"/>
          <ac:spMkLst>
            <pc:docMk/>
            <pc:sldMk cId="1207760138" sldId="263"/>
            <ac:spMk id="6" creationId="{E6D29F80-C878-4389-838C-D295409F428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BD91C-637E-44B5-85C9-ECF258630A35}" type="datetimeFigureOut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30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DC76A-CA69-4DFF-A9CB-56AA14D1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559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4A5E-D38E-41DF-A536-F1123CE73BCE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8E5A789A-A46D-48F9-8272-FAE1E2369583}"/>
              </a:ext>
            </a:extLst>
          </p:cNvPr>
          <p:cNvCxnSpPr/>
          <p:nvPr userDrawn="1"/>
        </p:nvCxnSpPr>
        <p:spPr>
          <a:xfrm>
            <a:off x="0" y="525780"/>
            <a:ext cx="6858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576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F765-03D9-4571-83B1-BE1BAA016904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01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4951-9D93-4025-93A8-B46EB0FDBC21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51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52F1-1FA9-40EB-A73D-FB7E4B2CDA77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69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5FB7F-437C-4A96-A4D6-41DE7928EF67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791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171B-B893-4F8A-9367-2879F51FD459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61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FD89-4F91-48AF-B393-8F902A174780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55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A79BE-AEA3-4258-9EBF-9E6E7BDB5123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887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B2A-95A9-4CE8-9AC8-28C91185A3AD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921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7398-8FE0-4A22-B878-1CBC3E749A30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36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4FD1-C7F4-4311-8581-0FABED9642D0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49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C4DFE-EF46-4834-BE7B-8A9C8B298FAF}" type="datetime1">
              <a:rPr kumimoji="1" lang="ja-JP" altLang="en-US" smtClean="0"/>
              <a:t>2024/8/7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F0F4C-BD7D-4053-88E4-F33C7B6C43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54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corislive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6D29F80-C878-4389-838C-D295409F428D}"/>
              </a:ext>
            </a:extLst>
          </p:cNvPr>
          <p:cNvSpPr txBox="1"/>
          <p:nvPr/>
        </p:nvSpPr>
        <p:spPr>
          <a:xfrm>
            <a:off x="112028" y="110394"/>
            <a:ext cx="6713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「書」の世界　募集課題・応募要項（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2024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 開催）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7BC2A7-B44F-4B05-8305-DA9B7F1E6ED9}"/>
              </a:ext>
            </a:extLst>
          </p:cNvPr>
          <p:cNvSpPr txBox="1"/>
          <p:nvPr/>
        </p:nvSpPr>
        <p:spPr>
          <a:xfrm>
            <a:off x="224588" y="631658"/>
            <a:ext cx="6488632" cy="7584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ja-JP" sz="1100" b="1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【</a:t>
            </a:r>
            <a:r>
              <a:rPr lang="ja-JP" altLang="en-US" sz="1100" b="1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部門・募集課題</a:t>
            </a:r>
            <a:r>
              <a:rPr lang="en-US" altLang="ja-JP" sz="1100" b="1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】</a:t>
            </a: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■規定部門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　課題語句を毛筆で表現した作品を募集いたします。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sz="1200" u="sng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11</a:t>
            </a:r>
            <a:r>
              <a:rPr lang="ja-JP" altLang="en-US" sz="1200" u="sng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月の課題　</a:t>
            </a:r>
            <a:r>
              <a:rPr lang="ja-JP" altLang="en-US" sz="1200" b="1" u="sng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柚子</a:t>
            </a:r>
            <a:endParaRPr lang="en-US" altLang="ja-JP" sz="1000" b="1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■創作部門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　筆文字のデザイン性や、創造性を追求した発想豊かな作品を募集いたします。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sz="1200" u="sng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11</a:t>
            </a:r>
            <a:r>
              <a:rPr lang="ja-JP" altLang="en-US" sz="1200" u="sng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月の課題　</a:t>
            </a:r>
            <a:r>
              <a:rPr lang="ja-JP" altLang="en-US" sz="1200" b="1" u="sng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柿・かき・カキ</a:t>
            </a:r>
            <a:endParaRPr lang="en-US" altLang="ja-JP" sz="1200" b="1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endParaRPr lang="en-US" altLang="ja-JP" sz="1000" b="1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100" b="1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【</a:t>
            </a:r>
            <a:r>
              <a:rPr lang="ja-JP" altLang="en-US" sz="1100" b="1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応募要項</a:t>
            </a:r>
            <a:r>
              <a:rPr lang="en-US" altLang="ja-JP" sz="1100" b="1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】</a:t>
            </a: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■応募資格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　各ホーム・事業所のご利用者様およびスタッフ様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■応募方法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作品は原本を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B4</a:t>
            </a: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用紙にコピーいただき、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でご応募ください。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コリスライブ事務局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03-3447-6868</a:t>
            </a:r>
            <a:endParaRPr lang="en-US" altLang="ja-JP" sz="1000" kern="800" spc="120" dirty="0">
              <a:solidFill>
                <a:srgbClr val="FF0000"/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作品原本のご応募につきましては、受付をいたしかねますのでご了承ください。</a:t>
            </a:r>
            <a:endParaRPr lang="en-US" altLang="ja-JP" sz="1000" kern="800" spc="120" dirty="0">
              <a:solidFill>
                <a:srgbClr val="FF0000"/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■応募に際しての注意事項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・応募は各部門ひとり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点です。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・</a:t>
            </a:r>
            <a:r>
              <a:rPr lang="ja-JP" altLang="en-US" sz="10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メイリオ" panose="020B0604030504040204" pitchFamily="50" charset="-128"/>
              </a:rPr>
              <a:t>半紙 は、縦</a:t>
            </a:r>
            <a:r>
              <a:rPr lang="en-US" altLang="ja-JP" sz="10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メイリオ" panose="020B0604030504040204" pitchFamily="50" charset="-128"/>
              </a:rPr>
              <a:t>33cm×</a:t>
            </a:r>
            <a:r>
              <a:rPr lang="ja-JP" altLang="en-US" sz="10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メイリオ" panose="020B0604030504040204" pitchFamily="50" charset="-128"/>
              </a:rPr>
              <a:t>横</a:t>
            </a:r>
            <a:r>
              <a:rPr lang="en-US" altLang="ja-JP" sz="10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メイリオ" panose="020B0604030504040204" pitchFamily="50" charset="-128"/>
              </a:rPr>
              <a:t>24cm</a:t>
            </a:r>
            <a:r>
              <a:rPr lang="ja-JP" altLang="en-US" sz="10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メイリオ" panose="020B0604030504040204" pitchFamily="50" charset="-128"/>
              </a:rPr>
              <a:t>のものを使用ください。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・規定部門の書体は、楷書または行書といたします。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・作品にはお名前をフルネームまたは下のお名前をお書きください。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・お送りいただく際は、ホーム名、連絡先、作品点数の記載をお願いいたします。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■審査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石川香雪先生が審査いたします。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各部門、入賞作品を番組内で発表いたします。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■スケジュール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  <a:tabLst>
                <a:tab pos="982663" algn="l"/>
              </a:tabLst>
            </a:pPr>
            <a:r>
              <a:rPr lang="ja-JP" altLang="en-US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応募締切　</a:t>
            </a:r>
            <a:r>
              <a:rPr lang="en-US" altLang="ja-JP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	2024</a:t>
            </a:r>
            <a:r>
              <a:rPr lang="ja-JP" altLang="en-US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r>
            <a:r>
              <a:rPr lang="ja-JP" altLang="en-US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8</a:t>
            </a:r>
            <a:r>
              <a:rPr lang="ja-JP" altLang="en-US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日（金）</a:t>
            </a:r>
            <a:endParaRPr lang="en-US" altLang="ja-JP" sz="1000" kern="800" spc="120" dirty="0">
              <a:solidFill>
                <a:srgbClr val="FF0000"/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  <a:tabLst>
                <a:tab pos="982663" algn="l"/>
              </a:tabLst>
            </a:pPr>
            <a:r>
              <a:rPr lang="ja-JP" altLang="en-US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番組配信日</a:t>
            </a:r>
            <a:r>
              <a:rPr lang="en-US" altLang="ja-JP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	2024</a:t>
            </a:r>
            <a:r>
              <a:rPr lang="ja-JP" altLang="en-US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r>
            <a:r>
              <a:rPr lang="ja-JP" altLang="en-US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29</a:t>
            </a:r>
            <a:r>
              <a:rPr lang="ja-JP" altLang="en-US" sz="1000" kern="800" spc="120" dirty="0">
                <a:solidFill>
                  <a:srgbClr val="FF0000"/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日（金）</a:t>
            </a:r>
            <a:endParaRPr lang="en-US" altLang="ja-JP" sz="1000" kern="800" spc="120" dirty="0">
              <a:solidFill>
                <a:srgbClr val="FF0000"/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■問合せ先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コリスライブ事務局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〒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150-0013</a:t>
            </a: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東京都渋谷区恵比寿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1-24-14</a:t>
            </a: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EXOS</a:t>
            </a: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恵比寿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3F</a:t>
            </a: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03-5422-6369 / FAX</a:t>
            </a: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03-3447-6868</a:t>
            </a: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MAIL </a:t>
            </a:r>
            <a:r>
              <a:rPr lang="en-US" altLang="ja-JP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  <a:hlinkClick r:id="rId2"/>
              </a:rPr>
              <a:t>info@corislive.com</a:t>
            </a:r>
            <a:endParaRPr lang="en-US" altLang="ja-JP" sz="1000" kern="800" spc="12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kern="800" spc="12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　担当　島田・寺田　</a:t>
            </a:r>
            <a:endParaRPr lang="en-US" altLang="ja-JP" sz="1000" dirty="0"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776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57838F42-F59A-0993-5B6B-FE39EF8060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82" r="-59"/>
          <a:stretch/>
        </p:blipFill>
        <p:spPr>
          <a:xfrm>
            <a:off x="858699" y="866405"/>
            <a:ext cx="5166001" cy="7370780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6D29F80-C878-4389-838C-D295409F428D}"/>
              </a:ext>
            </a:extLst>
          </p:cNvPr>
          <p:cNvSpPr txBox="1"/>
          <p:nvPr/>
        </p:nvSpPr>
        <p:spPr>
          <a:xfrm>
            <a:off x="112028" y="110394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規定部門　お手本①</a:t>
            </a:r>
            <a:endParaRPr kumimoji="1"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7BC2A7-B44F-4B05-8305-DA9B7F1E6ED9}"/>
              </a:ext>
            </a:extLst>
          </p:cNvPr>
          <p:cNvSpPr txBox="1"/>
          <p:nvPr/>
        </p:nvSpPr>
        <p:spPr>
          <a:xfrm>
            <a:off x="676656" y="8305021"/>
            <a:ext cx="5504687" cy="632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40"/>
              </a:lnSpc>
            </a:pPr>
            <a:r>
              <a:rPr lang="en-US" altLang="ja-JP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作品にはお名前を記載ください。</a:t>
            </a:r>
            <a:endParaRPr lang="en-US" altLang="ja-JP" sz="1200" kern="800" spc="12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40"/>
              </a:lnSpc>
            </a:pPr>
            <a:r>
              <a:rPr lang="en-US" altLang="ja-JP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創作部門は、</a:t>
            </a:r>
            <a:r>
              <a:rPr lang="ja-JP" altLang="en-US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筆文字のデザイン性や、創造性を追求した</a:t>
            </a:r>
            <a:endParaRPr lang="en-US" altLang="ja-JP" sz="1200" kern="800" spc="12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</a:endParaRPr>
          </a:p>
          <a:p>
            <a:pPr>
              <a:lnSpc>
                <a:spcPts val="1440"/>
              </a:lnSpc>
            </a:pPr>
            <a:r>
              <a:rPr lang="ja-JP" altLang="en-US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　発想豊かな作品を制作いただくため、お手本はございません。</a:t>
            </a:r>
            <a:endParaRPr lang="en-US" altLang="ja-JP" sz="1200"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8380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CA3D581-BE4C-3398-A7E1-EF91972259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76" t="1" b="-162"/>
          <a:stretch/>
        </p:blipFill>
        <p:spPr>
          <a:xfrm>
            <a:off x="848675" y="876300"/>
            <a:ext cx="5166001" cy="7369200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6D29F80-C878-4389-838C-D295409F428D}"/>
              </a:ext>
            </a:extLst>
          </p:cNvPr>
          <p:cNvSpPr txBox="1"/>
          <p:nvPr/>
        </p:nvSpPr>
        <p:spPr>
          <a:xfrm>
            <a:off x="112028" y="110394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規定部門　お手本②</a:t>
            </a:r>
            <a:endParaRPr kumimoji="1"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7BC2A7-B44F-4B05-8305-DA9B7F1E6ED9}"/>
              </a:ext>
            </a:extLst>
          </p:cNvPr>
          <p:cNvSpPr txBox="1"/>
          <p:nvPr/>
        </p:nvSpPr>
        <p:spPr>
          <a:xfrm>
            <a:off x="676656" y="8305021"/>
            <a:ext cx="5504687" cy="632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40"/>
              </a:lnSpc>
            </a:pPr>
            <a:r>
              <a:rPr lang="en-US" altLang="ja-JP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作品にはお名前を記載ください。</a:t>
            </a:r>
            <a:endParaRPr lang="en-US" altLang="ja-JP" sz="1200" kern="800" spc="12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40"/>
              </a:lnSpc>
            </a:pPr>
            <a:r>
              <a:rPr lang="en-US" altLang="ja-JP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創作部門は、</a:t>
            </a:r>
            <a:r>
              <a:rPr lang="ja-JP" altLang="en-US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筆文字のデザイン性や、創造性を追求した</a:t>
            </a:r>
            <a:endParaRPr lang="en-US" altLang="ja-JP" sz="1200" kern="800" spc="12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メイリオ" panose="020B0604030504040204" pitchFamily="50" charset="-128"/>
            </a:endParaRPr>
          </a:p>
          <a:p>
            <a:pPr>
              <a:lnSpc>
                <a:spcPts val="1440"/>
              </a:lnSpc>
            </a:pPr>
            <a:r>
              <a:rPr lang="ja-JP" altLang="en-US" sz="1200" kern="800" spc="12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メイリオ" panose="020B0604030504040204" pitchFamily="50" charset="-128"/>
              </a:rPr>
              <a:t>　発想豊かな作品を制作いただくため、お手本はございません。</a:t>
            </a:r>
            <a:endParaRPr lang="en-US" altLang="ja-JP" sz="1200">
              <a:latin typeface="Century Gothic" panose="020B0502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2082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9F5F022BB60044085833BC67A9EC4E1" ma:contentTypeVersion="18" ma:contentTypeDescription="新しいドキュメントを作成します。" ma:contentTypeScope="" ma:versionID="5adc411f2e0fe9062c8c7f7e01133a9c">
  <xsd:schema xmlns:xsd="http://www.w3.org/2001/XMLSchema" xmlns:xs="http://www.w3.org/2001/XMLSchema" xmlns:p="http://schemas.microsoft.com/office/2006/metadata/properties" xmlns:ns2="aa497eed-f72d-442f-adf5-cc88fbf9cce6" xmlns:ns3="ccc50300-c016-41b3-baf7-1f053ea3de53" targetNamespace="http://schemas.microsoft.com/office/2006/metadata/properties" ma:root="true" ma:fieldsID="8ef09fae9785e692436bbc81899b7aad" ns2:_="" ns3:_="">
    <xsd:import namespace="aa497eed-f72d-442f-adf5-cc88fbf9cce6"/>
    <xsd:import namespace="ccc50300-c016-41b3-baf7-1f053ea3de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497eed-f72d-442f-adf5-cc88fbf9cc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6a5cffce-6c33-4680-ac84-0ac7a4f179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50300-c016-41b3-baf7-1f053ea3de5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855a181-ea05-460e-b802-33546dcac796}" ma:internalName="TaxCatchAll" ma:showField="CatchAllData" ma:web="ccc50300-c016-41b3-baf7-1f053ea3de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497eed-f72d-442f-adf5-cc88fbf9cce6">
      <Terms xmlns="http://schemas.microsoft.com/office/infopath/2007/PartnerControls"/>
    </lcf76f155ced4ddcb4097134ff3c332f>
    <TaxCatchAll xmlns="ccc50300-c016-41b3-baf7-1f053ea3de5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05234F-F769-4ED1-8B51-16A35BB4DE12}">
  <ds:schemaRefs>
    <ds:schemaRef ds:uri="aa497eed-f72d-442f-adf5-cc88fbf9cce6"/>
    <ds:schemaRef ds:uri="ccc50300-c016-41b3-baf7-1f053ea3de5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297032F-43D5-4444-AA23-873586B89F00}">
  <ds:schemaRefs>
    <ds:schemaRef ds:uri="http://www.w3.org/XML/1998/namespace"/>
    <ds:schemaRef ds:uri="http://schemas.openxmlformats.org/package/2006/metadata/core-properties"/>
    <ds:schemaRef ds:uri="ccc50300-c016-41b3-baf7-1f053ea3de53"/>
    <ds:schemaRef ds:uri="http://purl.org/dc/terms/"/>
    <ds:schemaRef ds:uri="http://schemas.microsoft.com/office/2006/documentManagement/types"/>
    <ds:schemaRef ds:uri="aa497eed-f72d-442f-adf5-cc88fbf9cce6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3D156E4-7003-4C04-B87A-D46F8B712D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390</Words>
  <Application>Microsoft Office PowerPoint</Application>
  <PresentationFormat>画面に合わせる (4:3)</PresentationFormat>
  <Paragraphs>47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メイリオ</vt:lpstr>
      <vt:lpstr>游ゴシック</vt:lpstr>
      <vt:lpstr>Arial</vt:lpstr>
      <vt:lpstr>Calibri</vt:lpstr>
      <vt:lpstr>Calibri Light</vt:lpstr>
      <vt:lpstr>Century Gothic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寺田 勝也</dc:creator>
  <cp:lastModifiedBy>寺田 勝也</cp:lastModifiedBy>
  <cp:revision>3</cp:revision>
  <cp:lastPrinted>2024-08-06T06:04:53Z</cp:lastPrinted>
  <dcterms:created xsi:type="dcterms:W3CDTF">2021-02-01T04:32:37Z</dcterms:created>
  <dcterms:modified xsi:type="dcterms:W3CDTF">2024-08-07T02:46:28Z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0x01010009F5F022BB60044085833BC67A9EC4E1</vt:lpwstr>
  </property>
  <property fmtid="{D5CDD505-2E9C-101B-9397-08002B2CF9AE}" pid="3" name="MediaServiceImageTags">
    <vt:lpwstr/>
  </property>
</Properties>
</file>