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54EFBA-D17B-46F9-8C36-53034FEF8BEE}" v="2" dt="2024-08-21T02:16:47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234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ayama, Ayumi (XING) 平山 愛弓" userId="14c05a8a-eb38-4839-a16d-3807fc80ca8b" providerId="ADAL" clId="{FB54EFBA-D17B-46F9-8C36-53034FEF8BEE}"/>
    <pc:docChg chg="undo redo custSel modMainMaster">
      <pc:chgData name="Hirayama, Ayumi (XING) 平山 愛弓" userId="14c05a8a-eb38-4839-a16d-3807fc80ca8b" providerId="ADAL" clId="{FB54EFBA-D17B-46F9-8C36-53034FEF8BEE}" dt="2024-08-21T02:16:53.899" v="10" actId="14100"/>
      <pc:docMkLst>
        <pc:docMk/>
      </pc:docMkLst>
      <pc:sldMasterChg chg="addSp delSp modSp mod">
        <pc:chgData name="Hirayama, Ayumi (XING) 平山 愛弓" userId="14c05a8a-eb38-4839-a16d-3807fc80ca8b" providerId="ADAL" clId="{FB54EFBA-D17B-46F9-8C36-53034FEF8BEE}" dt="2024-08-21T02:16:53.899" v="10" actId="14100"/>
        <pc:sldMasterMkLst>
          <pc:docMk/>
          <pc:sldMasterMk cId="134465769" sldId="2147483660"/>
        </pc:sldMasterMkLst>
        <pc:picChg chg="add mod">
          <ac:chgData name="Hirayama, Ayumi (XING) 平山 愛弓" userId="14c05a8a-eb38-4839-a16d-3807fc80ca8b" providerId="ADAL" clId="{FB54EFBA-D17B-46F9-8C36-53034FEF8BEE}" dt="2024-08-21T02:16:53.899" v="10" actId="14100"/>
          <ac:picMkLst>
            <pc:docMk/>
            <pc:sldMasterMk cId="134465769" sldId="2147483660"/>
            <ac:picMk id="8" creationId="{D0E9E336-4F87-A761-4EC0-0633015D68CA}"/>
          </ac:picMkLst>
        </pc:picChg>
        <pc:picChg chg="del">
          <ac:chgData name="Hirayama, Ayumi (XING) 平山 愛弓" userId="14c05a8a-eb38-4839-a16d-3807fc80ca8b" providerId="ADAL" clId="{FB54EFBA-D17B-46F9-8C36-53034FEF8BEE}" dt="2024-08-21T02:13:30.633" v="0" actId="478"/>
          <ac:picMkLst>
            <pc:docMk/>
            <pc:sldMasterMk cId="134465769" sldId="2147483660"/>
            <ac:picMk id="11" creationId="{03D441BF-A698-5940-B0CD-87AF3380D9DC}"/>
          </ac:picMkLst>
        </pc:picChg>
        <pc:picChg chg="add del mod">
          <ac:chgData name="Hirayama, Ayumi (XING) 平山 愛弓" userId="14c05a8a-eb38-4839-a16d-3807fc80ca8b" providerId="ADAL" clId="{FB54EFBA-D17B-46F9-8C36-53034FEF8BEE}" dt="2024-08-21T02:16:15.465" v="7" actId="478"/>
          <ac:picMkLst>
            <pc:docMk/>
            <pc:sldMasterMk cId="134465769" sldId="2147483660"/>
            <ac:picMk id="13" creationId="{C853A976-B6A8-9CF3-C72D-9B8FFC7DA2B7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357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57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34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29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848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25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21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767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29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43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tmp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F8D10-ED7C-43FB-9F00-A0EA51F515A2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CA854-4F3E-467A-8EBE-4151AFA44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 descr="人, 女性, 立つ, ラケット が含まれている画像&#10;&#10;自動的に生成された説明">
            <a:extLst>
              <a:ext uri="{FF2B5EF4-FFF2-40B4-BE49-F238E27FC236}">
                <a16:creationId xmlns:a16="http://schemas.microsoft.com/office/drawing/2014/main" id="{D0E9E336-4F87-A761-4EC0-0633015D68C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207" y="0"/>
            <a:ext cx="6984416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6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2275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2</cp:revision>
  <dcterms:created xsi:type="dcterms:W3CDTF">2024-07-22T03:01:52Z</dcterms:created>
  <dcterms:modified xsi:type="dcterms:W3CDTF">2024-08-21T02:16:55Z</dcterms:modified>
</cp:coreProperties>
</file>