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B672A47-E287-45BF-A8C5-2453CC2326D7}"/>
    <pc:docChg chg="modSld">
      <pc:chgData name="奥田陽子" userId="5bf8eb3d-eb6b-4939-b4ac-48d545c81564" providerId="ADAL" clId="{7B672A47-E287-45BF-A8C5-2453CC2326D7}" dt="2024-07-24T03:04:40.840" v="26" actId="20577"/>
      <pc:docMkLst>
        <pc:docMk/>
      </pc:docMkLst>
      <pc:sldChg chg="modSp mod">
        <pc:chgData name="奥田陽子" userId="5bf8eb3d-eb6b-4939-b4ac-48d545c81564" providerId="ADAL" clId="{7B672A47-E287-45BF-A8C5-2453CC2326D7}" dt="2024-07-24T03:04:40.840" v="2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B672A47-E287-45BF-A8C5-2453CC2326D7}" dt="2024-07-24T03:04:40.840" v="2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9C7AE4E-BBB5-4F53-B027-3CF29F1A9366}"/>
    <pc:docChg chg="modSld">
      <pc:chgData name="奥田陽子" userId="5bf8eb3d-eb6b-4939-b4ac-48d545c81564" providerId="ADAL" clId="{C9C7AE4E-BBB5-4F53-B027-3CF29F1A9366}" dt="2024-08-06T05:22:48.844" v="4" actId="20577"/>
      <pc:docMkLst>
        <pc:docMk/>
      </pc:docMkLst>
      <pc:sldChg chg="modSp mod">
        <pc:chgData name="奥田陽子" userId="5bf8eb3d-eb6b-4939-b4ac-48d545c81564" providerId="ADAL" clId="{C9C7AE4E-BBB5-4F53-B027-3CF29F1A9366}" dt="2024-08-06T05:22:48.84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C9C7AE4E-BBB5-4F53-B027-3CF29F1A9366}" dt="2024-08-06T05:22:48.84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  <pc:sldChg chg="modSp mod">
        <pc:chgData name="奥田陽子" userId="5bf8eb3d-eb6b-4939-b4ac-48d545c81564" providerId="ADAL" clId="{45D44986-D714-428F-BBAB-B793F4BE318E}" dt="2024-02-08T03:26:28.03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5D44986-D714-428F-BBAB-B793F4BE318E}" dt="2024-02-08T03:26:28.03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99</cp:revision>
  <dcterms:created xsi:type="dcterms:W3CDTF">2022-02-20T16:12:08Z</dcterms:created>
  <dcterms:modified xsi:type="dcterms:W3CDTF">2024-08-06T05:22:51Z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