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883A8E9-1996-4879-BCDB-07F4C8943500}"/>
    <pc:docChg chg="modSld">
      <pc:chgData name="奥田陽子" userId="5bf8eb3d-eb6b-4939-b4ac-48d545c81564" providerId="ADAL" clId="{A883A8E9-1996-4879-BCDB-07F4C8943500}" dt="2024-08-06T05:16:46.434" v="39" actId="20577"/>
      <pc:docMkLst>
        <pc:docMk/>
      </pc:docMkLst>
      <pc:sldChg chg="modSp mod">
        <pc:chgData name="奥田陽子" userId="5bf8eb3d-eb6b-4939-b4ac-48d545c81564" providerId="ADAL" clId="{A883A8E9-1996-4879-BCDB-07F4C8943500}" dt="2024-08-06T05:16:46.434" v="39" actId="20577"/>
        <pc:sldMkLst>
          <pc:docMk/>
          <pc:sldMk cId="197685522" sldId="263"/>
        </pc:sldMkLst>
        <pc:spChg chg="mod">
          <ac:chgData name="奥田陽子" userId="5bf8eb3d-eb6b-4939-b4ac-48d545c81564" providerId="ADAL" clId="{A883A8E9-1996-4879-BCDB-07F4C8943500}" dt="2024-08-06T05:16:46.434" v="3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880AB12-1FD0-4A9A-A675-E4915024B586}"/>
    <pc:docChg chg="modSld">
      <pc:chgData name="奥田陽子" userId="5bf8eb3d-eb6b-4939-b4ac-48d545c81564" providerId="ADAL" clId="{8880AB12-1FD0-4A9A-A675-E4915024B586}" dt="2024-08-06T05:20:24.135" v="14" actId="20577"/>
      <pc:docMkLst>
        <pc:docMk/>
      </pc:docMkLst>
      <pc:sldChg chg="modSp mod">
        <pc:chgData name="奥田陽子" userId="5bf8eb3d-eb6b-4939-b4ac-48d545c81564" providerId="ADAL" clId="{8880AB12-1FD0-4A9A-A675-E4915024B586}" dt="2024-08-06T05:20:24.135" v="14" actId="20577"/>
        <pc:sldMkLst>
          <pc:docMk/>
          <pc:sldMk cId="197685522" sldId="263"/>
        </pc:sldMkLst>
        <pc:spChg chg="mod">
          <ac:chgData name="奥田陽子" userId="5bf8eb3d-eb6b-4939-b4ac-48d545c81564" providerId="ADAL" clId="{8880AB12-1FD0-4A9A-A675-E4915024B586}" dt="2024-08-06T05:20:24.13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104</cp:revision>
  <dcterms:created xsi:type="dcterms:W3CDTF">2022-02-20T16:12:08Z</dcterms:created>
  <dcterms:modified xsi:type="dcterms:W3CDTF">2024-08-06T05:20:25Z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