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1A2E2-851E-479D-BF8B-67B6AA5D2D79}" v="2" dt="2024-08-06T04:42:25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22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4000C2C1-EF9C-4831-9471-4D9D0D2A683A}"/>
    <pc:docChg chg="modSld">
      <pc:chgData name="奥田陽子" userId="5bf8eb3d-eb6b-4939-b4ac-48d545c81564" providerId="ADAL" clId="{4000C2C1-EF9C-4831-9471-4D9D0D2A683A}" dt="2024-01-15T06:30:27.548" v="58" actId="20577"/>
      <pc:docMkLst>
        <pc:docMk/>
      </pc:docMkLst>
      <pc:sldChg chg="modSp mod">
        <pc:chgData name="奥田陽子" userId="5bf8eb3d-eb6b-4939-b4ac-48d545c81564" providerId="ADAL" clId="{4000C2C1-EF9C-4831-9471-4D9D0D2A683A}" dt="2024-01-15T06:30:27.548" v="58" actId="20577"/>
        <pc:sldMkLst>
          <pc:docMk/>
          <pc:sldMk cId="2797974748" sldId="339"/>
        </pc:sldMkLst>
        <pc:spChg chg="mod">
          <ac:chgData name="奥田陽子" userId="5bf8eb3d-eb6b-4939-b4ac-48d545c81564" providerId="ADAL" clId="{4000C2C1-EF9C-4831-9471-4D9D0D2A683A}" dt="2024-01-15T06:30:27.548" v="58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8770B20B-8B9B-4C72-87A4-58279BA6E9CA}"/>
    <pc:docChg chg="modSld">
      <pc:chgData name="奥田陽子" userId="5bf8eb3d-eb6b-4939-b4ac-48d545c81564" providerId="ADAL" clId="{8770B20B-8B9B-4C72-87A4-58279BA6E9CA}" dt="2024-03-15T01:15:32.904" v="11" actId="20577"/>
      <pc:docMkLst>
        <pc:docMk/>
      </pc:docMkLst>
      <pc:sldChg chg="modSp mod">
        <pc:chgData name="奥田陽子" userId="5bf8eb3d-eb6b-4939-b4ac-48d545c81564" providerId="ADAL" clId="{8770B20B-8B9B-4C72-87A4-58279BA6E9CA}" dt="2024-03-15T01:15:32.904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8770B20B-8B9B-4C72-87A4-58279BA6E9CA}" dt="2024-03-15T01:15:32.904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9CD519F4-F76B-4022-893A-21C3D00DFE68}"/>
    <pc:docChg chg="modSld">
      <pc:chgData name="奥田陽子" userId="5bf8eb3d-eb6b-4939-b4ac-48d545c81564" providerId="ADAL" clId="{9CD519F4-F76B-4022-893A-21C3D00DFE68}" dt="2024-07-23T06:40:04.597" v="9" actId="20577"/>
      <pc:docMkLst>
        <pc:docMk/>
      </pc:docMkLst>
      <pc:sldChg chg="modSp mod">
        <pc:chgData name="奥田陽子" userId="5bf8eb3d-eb6b-4939-b4ac-48d545c81564" providerId="ADAL" clId="{9CD519F4-F76B-4022-893A-21C3D00DFE68}" dt="2024-07-23T06:40:04.597" v="9" actId="20577"/>
        <pc:sldMkLst>
          <pc:docMk/>
          <pc:sldMk cId="2797974748" sldId="339"/>
        </pc:sldMkLst>
        <pc:spChg chg="mod">
          <ac:chgData name="奥田陽子" userId="5bf8eb3d-eb6b-4939-b4ac-48d545c81564" providerId="ADAL" clId="{9CD519F4-F76B-4022-893A-21C3D00DFE68}" dt="2024-07-23T06:40:04.597" v="9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  <pc:spChg chg="mod">
          <ac:chgData name="奥田陽子" userId="5bf8eb3d-eb6b-4939-b4ac-48d545c81564" providerId="ADAL" clId="{610D3AE7-3B41-451B-9046-3D9322233907}" dt="2023-11-28T04:52:53.697" v="4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F0A1A2E2-851E-479D-BF8B-67B6AA5D2D79}"/>
    <pc:docChg chg="modSld">
      <pc:chgData name="奥田陽子" userId="5bf8eb3d-eb6b-4939-b4ac-48d545c81564" providerId="ADAL" clId="{F0A1A2E2-851E-479D-BF8B-67B6AA5D2D79}" dt="2024-08-06T04:42:37.265" v="11" actId="20577"/>
      <pc:docMkLst>
        <pc:docMk/>
      </pc:docMkLst>
      <pc:sldChg chg="modSp mod">
        <pc:chgData name="奥田陽子" userId="5bf8eb3d-eb6b-4939-b4ac-48d545c81564" providerId="ADAL" clId="{F0A1A2E2-851E-479D-BF8B-67B6AA5D2D79}" dt="2024-08-06T04:42:37.2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F0A1A2E2-851E-479D-BF8B-67B6AA5D2D79}" dt="2024-08-06T04:42:25.934" v="1" actId="1076"/>
          <ac:spMkLst>
            <pc:docMk/>
            <pc:sldMk cId="2797974748" sldId="339"/>
            <ac:spMk id="5" creationId="{3A3519DB-CCAD-402F-7026-964EC4328DDD}"/>
          </ac:spMkLst>
        </pc:spChg>
        <pc:spChg chg="mod">
          <ac:chgData name="奥田陽子" userId="5bf8eb3d-eb6b-4939-b4ac-48d545c81564" providerId="ADAL" clId="{F0A1A2E2-851E-479D-BF8B-67B6AA5D2D79}" dt="2024-08-06T04:42:25.934" v="1" actId="1076"/>
          <ac:spMkLst>
            <pc:docMk/>
            <pc:sldMk cId="2797974748" sldId="339"/>
            <ac:spMk id="8" creationId="{CF8F76E2-D113-D17C-03F7-E96F81D0AAB7}"/>
          </ac:spMkLst>
        </pc:spChg>
        <pc:spChg chg="mod">
          <ac:chgData name="奥田陽子" userId="5bf8eb3d-eb6b-4939-b4ac-48d545c81564" providerId="ADAL" clId="{F0A1A2E2-851E-479D-BF8B-67B6AA5D2D79}" dt="2024-08-06T04:42:37.265" v="11" actId="20577"/>
          <ac:spMkLst>
            <pc:docMk/>
            <pc:sldMk cId="2797974748" sldId="339"/>
            <ac:spMk id="22" creationId="{E4893495-F2CA-62D8-B64A-AE8A020CFEE6}"/>
          </ac:spMkLst>
        </pc:spChg>
        <pc:spChg chg="mod">
          <ac:chgData name="奥田陽子" userId="5bf8eb3d-eb6b-4939-b4ac-48d545c81564" providerId="ADAL" clId="{F0A1A2E2-851E-479D-BF8B-67B6AA5D2D79}" dt="2024-08-06T04:42:25.934" v="1" actId="1076"/>
          <ac:spMkLst>
            <pc:docMk/>
            <pc:sldMk cId="2797974748" sldId="339"/>
            <ac:spMk id="23" creationId="{C8ED9993-B6A7-5215-4F87-30FBAB1D01C0}"/>
          </ac:spMkLst>
        </pc:spChg>
        <pc:grpChg chg="mod">
          <ac:chgData name="奥田陽子" userId="5bf8eb3d-eb6b-4939-b4ac-48d545c81564" providerId="ADAL" clId="{F0A1A2E2-851E-479D-BF8B-67B6AA5D2D79}" dt="2024-08-06T04:42:25.934" v="1" actId="1076"/>
          <ac:grpSpMkLst>
            <pc:docMk/>
            <pc:sldMk cId="2797974748" sldId="339"/>
            <ac:grpSpMk id="2" creationId="{9B190EB7-DA96-CBF7-68BA-EF3E64B48A98}"/>
          </ac:grpSpMkLst>
        </pc:grpChg>
        <pc:grpChg chg="mod">
          <ac:chgData name="奥田陽子" userId="5bf8eb3d-eb6b-4939-b4ac-48d545c81564" providerId="ADAL" clId="{F0A1A2E2-851E-479D-BF8B-67B6AA5D2D79}" dt="2024-08-06T04:42:25.934" v="1" actId="1076"/>
          <ac:grpSpMkLst>
            <pc:docMk/>
            <pc:sldMk cId="2797974748" sldId="339"/>
            <ac:grpSpMk id="3" creationId="{03C8E567-2392-986A-B655-65D418AF6406}"/>
          </ac:grpSpMkLst>
        </pc:grpChg>
        <pc:grpChg chg="mod">
          <ac:chgData name="奥田陽子" userId="5bf8eb3d-eb6b-4939-b4ac-48d545c81564" providerId="ADAL" clId="{F0A1A2E2-851E-479D-BF8B-67B6AA5D2D79}" dt="2024-08-06T04:42:25.934" v="1" actId="1076"/>
          <ac:grpSpMkLst>
            <pc:docMk/>
            <pc:sldMk cId="2797974748" sldId="339"/>
            <ac:grpSpMk id="6" creationId="{B52A4252-F4AB-56A2-5D23-1813BC966484}"/>
          </ac:grpSpMkLst>
        </pc:grpChg>
        <pc:picChg chg="mod">
          <ac:chgData name="奥田陽子" userId="5bf8eb3d-eb6b-4939-b4ac-48d545c81564" providerId="ADAL" clId="{F0A1A2E2-851E-479D-BF8B-67B6AA5D2D79}" dt="2024-08-06T04:42:25.934" v="1" actId="1076"/>
          <ac:picMkLst>
            <pc:docMk/>
            <pc:sldMk cId="2797974748" sldId="339"/>
            <ac:picMk id="4" creationId="{E80FAFD2-1E23-7401-36F0-0D38415D24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ACCF72-9A51-46BF-93AB-508B9E668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21E616-F72B-4084-9DE8-541D52FCFBD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schemas.microsoft.com/office/infopath/2007/PartnerControls"/>
    <ds:schemaRef ds:uri="aa497eed-f72d-442f-adf5-cc88fbf9cc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1098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96</cp:revision>
  <dcterms:created xsi:type="dcterms:W3CDTF">2022-02-20T16:12:08Z</dcterms:created>
  <dcterms:modified xsi:type="dcterms:W3CDTF">2024-08-06T04:42:42Z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