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340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57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438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570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49431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346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293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8489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6259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21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76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62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mp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F8D10-ED7C-43FB-9F00-A0EA51F515A2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図 6" descr="グラフィカル ユーザー インターフェイス, テキスト&#10;&#10;自動的に生成された説明">
            <a:extLst>
              <a:ext uri="{FF2B5EF4-FFF2-40B4-BE49-F238E27FC236}">
                <a16:creationId xmlns:a16="http://schemas.microsoft.com/office/drawing/2014/main" id="{BC42E0AF-93D0-EB64-4FB4-947B068C17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25" t="11075" r="33125"/>
          <a:stretch/>
        </p:blipFill>
        <p:spPr>
          <a:xfrm>
            <a:off x="0" y="0"/>
            <a:ext cx="6914055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65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2275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Hirayama, Ayumi (XING) 平山 愛弓</dc:creator>
  <cp:lastModifiedBy>Hirayama, Ayumi (XING) 平山 愛弓</cp:lastModifiedBy>
  <cp:revision>1</cp:revision>
  <dcterms:created xsi:type="dcterms:W3CDTF">2024-07-22T03:01:52Z</dcterms:created>
  <dcterms:modified xsi:type="dcterms:W3CDTF">2024-07-22T03:06:29Z</dcterms:modified>
</cp:coreProperties>
</file>