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70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7A8A98-0875-4D32-9D13-3A96707D2915}" v="4" dt="2023-12-14T05:02:09.5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75B3CAC2-F0BE-4BAF-830F-8109252E623A}"/>
    <pc:docChg chg="modSld">
      <pc:chgData name="奥田陽子" userId="5bf8eb3d-eb6b-4939-b4ac-48d545c81564" providerId="ADAL" clId="{75B3CAC2-F0BE-4BAF-830F-8109252E623A}" dt="2023-11-28T04:55:43.880" v="4"/>
      <pc:docMkLst>
        <pc:docMk/>
      </pc:docMkLst>
      <pc:sldChg chg="modSp mod">
        <pc:chgData name="奥田陽子" userId="5bf8eb3d-eb6b-4939-b4ac-48d545c81564" providerId="ADAL" clId="{75B3CAC2-F0BE-4BAF-830F-8109252E623A}" dt="2023-11-28T04:55:43.880" v="4"/>
        <pc:sldMkLst>
          <pc:docMk/>
          <pc:sldMk cId="1691459842" sldId="270"/>
        </pc:sldMkLst>
        <pc:spChg chg="mod">
          <ac:chgData name="奥田陽子" userId="5bf8eb3d-eb6b-4939-b4ac-48d545c81564" providerId="ADAL" clId="{75B3CAC2-F0BE-4BAF-830F-8109252E623A}" dt="2023-11-28T04:55:43.880" v="4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66B8B800-215C-4911-B785-1DF4C921E06B}"/>
    <pc:docChg chg="modSld">
      <pc:chgData name="奥田陽子" userId="5bf8eb3d-eb6b-4939-b4ac-48d545c81564" providerId="ADAL" clId="{66B8B800-215C-4911-B785-1DF4C921E06B}" dt="2023-10-26T06:53:11.850" v="8" actId="20577"/>
      <pc:docMkLst>
        <pc:docMk/>
      </pc:docMkLst>
      <pc:sldChg chg="modSp mod">
        <pc:chgData name="奥田陽子" userId="5bf8eb3d-eb6b-4939-b4ac-48d545c81564" providerId="ADAL" clId="{66B8B800-215C-4911-B785-1DF4C921E06B}" dt="2023-10-26T06:53:11.850" v="8" actId="20577"/>
        <pc:sldMkLst>
          <pc:docMk/>
          <pc:sldMk cId="1691459842" sldId="270"/>
        </pc:sldMkLst>
        <pc:spChg chg="mod">
          <ac:chgData name="奥田陽子" userId="5bf8eb3d-eb6b-4939-b4ac-48d545c81564" providerId="ADAL" clId="{66B8B800-215C-4911-B785-1DF4C921E06B}" dt="2023-10-26T06:53:11.850" v="8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187A8A98-0875-4D32-9D13-3A96707D2915}"/>
    <pc:docChg chg="modSld">
      <pc:chgData name="奥田陽子" userId="5bf8eb3d-eb6b-4939-b4ac-48d545c81564" providerId="ADAL" clId="{187A8A98-0875-4D32-9D13-3A96707D2915}" dt="2023-12-14T05:02:09.548" v="12"/>
      <pc:docMkLst>
        <pc:docMk/>
      </pc:docMkLst>
      <pc:sldChg chg="modSp mod">
        <pc:chgData name="奥田陽子" userId="5bf8eb3d-eb6b-4939-b4ac-48d545c81564" providerId="ADAL" clId="{187A8A98-0875-4D32-9D13-3A96707D2915}" dt="2023-12-14T05:02:09.548" v="12"/>
        <pc:sldMkLst>
          <pc:docMk/>
          <pc:sldMk cId="1691459842" sldId="270"/>
        </pc:sldMkLst>
        <pc:spChg chg="mod">
          <ac:chgData name="奥田陽子" userId="5bf8eb3d-eb6b-4939-b4ac-48d545c81564" providerId="ADAL" clId="{187A8A98-0875-4D32-9D13-3A96707D2915}" dt="2023-12-14T05:02:09.548" v="12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21602"/>
                <a:chOff x="-1" y="8421092"/>
                <a:chExt cx="6849776" cy="1321602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9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28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土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09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30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  <a:endParaRPr kumimoji="1" lang="ja-JP" altLang="en-US" sz="2710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1459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6666C5-E860-448E-9D3A-DC256A0A0FF6}">
  <ds:schemaRefs>
    <ds:schemaRef ds:uri="ccc50300-c016-41b3-baf7-1f053ea3de53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purl.org/dc/elements/1.1/"/>
    <ds:schemaRef ds:uri="http://schemas.openxmlformats.org/package/2006/metadata/core-properties"/>
    <ds:schemaRef ds:uri="aa497eed-f72d-442f-adf5-cc88fbf9cce6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782F0FD-5355-49A2-89CD-CECD194920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3771AD7-6591-46BD-B5EF-8028A9893B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890</TotalTime>
  <Words>50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HGP創英角ｺﾞｼｯｸUB</vt:lpstr>
      <vt:lpstr>Hiragino Kaku Gothic Pro W3</vt:lpstr>
      <vt:lpstr>メイリオ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97</cp:revision>
  <dcterms:created xsi:type="dcterms:W3CDTF">2022-02-20T16:12:08Z</dcterms:created>
  <dcterms:modified xsi:type="dcterms:W3CDTF">2024-07-04T00:09:59Z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