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971B9BC-A509-4B4F-8218-E5B3FD3393AB}"/>
    <pc:docChg chg="undo custSel modSld">
      <pc:chgData name="藤田 英里沙" userId="55fb1634-084b-4aa3-92eb-65b651078df8" providerId="ADAL" clId="{3971B9BC-A509-4B4F-8218-E5B3FD3393AB}" dt="2023-10-11T13:11:02.342" v="20" actId="20577"/>
      <pc:docMkLst>
        <pc:docMk/>
      </pc:docMkLst>
      <pc:sldChg chg="modSp mod">
        <pc:chgData name="藤田 英里沙" userId="55fb1634-084b-4aa3-92eb-65b651078df8" providerId="ADAL" clId="{3971B9BC-A509-4B4F-8218-E5B3FD3393AB}" dt="2023-10-11T13:11:02.342" v="20" actId="20577"/>
        <pc:sldMkLst>
          <pc:docMk/>
          <pc:sldMk cId="2918694112" sldId="340"/>
        </pc:sldMkLst>
        <pc:spChg chg="mod">
          <ac:chgData name="藤田 英里沙" userId="55fb1634-084b-4aa3-92eb-65b651078df8" providerId="ADAL" clId="{3971B9BC-A509-4B4F-8218-E5B3FD3393AB}" dt="2023-10-11T12:25:54.511" v="6" actId="20577"/>
          <ac:spMkLst>
            <pc:docMk/>
            <pc:sldMk cId="2918694112" sldId="340"/>
            <ac:spMk id="11" creationId="{F9CCE1F1-57B6-A10C-DDD1-D4750A7E24A3}"/>
          </ac:spMkLst>
        </pc:spChg>
        <pc:spChg chg="mod">
          <ac:chgData name="藤田 英里沙" userId="55fb1634-084b-4aa3-92eb-65b651078df8" providerId="ADAL" clId="{3971B9BC-A509-4B4F-8218-E5B3FD3393AB}" dt="2023-10-11T13:11:02.342" v="20" actId="20577"/>
          <ac:spMkLst>
            <pc:docMk/>
            <pc:sldMk cId="2918694112" sldId="340"/>
            <ac:spMk id="12" creationId="{67A064A2-3345-0E34-057C-D132D9CC42AD}"/>
          </ac:spMkLst>
        </pc:spChg>
        <pc:picChg chg="mod">
          <ac:chgData name="藤田 英里沙" userId="55fb1634-084b-4aa3-92eb-65b651078df8" providerId="ADAL" clId="{3971B9BC-A509-4B4F-8218-E5B3FD3393AB}" dt="2023-10-11T12:26:13.237" v="10" actId="14100"/>
          <ac:picMkLst>
            <pc:docMk/>
            <pc:sldMk cId="2918694112" sldId="340"/>
            <ac:picMk id="20" creationId="{D12C78F8-F7B7-05DC-5092-554D3EC5E72C}"/>
          </ac:picMkLst>
        </pc:picChg>
        <pc:picChg chg="mod">
          <ac:chgData name="藤田 英里沙" userId="55fb1634-084b-4aa3-92eb-65b651078df8" providerId="ADAL" clId="{3971B9BC-A509-4B4F-8218-E5B3FD3393AB}" dt="2023-10-11T12:26:06.378" v="8" actId="14100"/>
          <ac:picMkLst>
            <pc:docMk/>
            <pc:sldMk cId="2918694112" sldId="340"/>
            <ac:picMk id="21" creationId="{65683899-418B-0C8B-AD8C-23AFC0D07BE0}"/>
          </ac:picMkLst>
        </pc:picChg>
      </pc:sldChg>
    </pc:docChg>
  </pc:docChgLst>
  <pc:docChgLst>
    <pc:chgData name="寺田 勝也" userId="8c59538c-4358-4eb0-84dd-2e7cb114f0dc" providerId="ADAL" clId="{46C4FA21-1B15-4EA4-BDEC-B3AFF5FFB970}"/>
    <pc:docChg chg="modSld">
      <pc:chgData name="寺田 勝也" userId="8c59538c-4358-4eb0-84dd-2e7cb114f0dc" providerId="ADAL" clId="{46C4FA21-1B15-4EA4-BDEC-B3AFF5FFB970}" dt="2023-11-08T10:03:21.542" v="9" actId="20577"/>
      <pc:docMkLst>
        <pc:docMk/>
      </pc:docMkLst>
      <pc:sldChg chg="modSp mod">
        <pc:chgData name="寺田 勝也" userId="8c59538c-4358-4eb0-84dd-2e7cb114f0dc" providerId="ADAL" clId="{46C4FA21-1B15-4EA4-BDEC-B3AFF5FFB970}" dt="2023-11-08T10:03:21.542" v="9" actId="20577"/>
        <pc:sldMkLst>
          <pc:docMk/>
          <pc:sldMk cId="2918694112" sldId="340"/>
        </pc:sldMkLst>
        <pc:spChg chg="mod">
          <ac:chgData name="寺田 勝也" userId="8c59538c-4358-4eb0-84dd-2e7cb114f0dc" providerId="ADAL" clId="{46C4FA21-1B15-4EA4-BDEC-B3AFF5FFB970}" dt="2023-11-08T10:03:21.542" v="9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奥田陽子" userId="5bf8eb3d-eb6b-4939-b4ac-48d545c81564" providerId="ADAL" clId="{5E71AFC2-00AD-4F4F-B19E-343130F11414}"/>
    <pc:docChg chg="custSel addSld modSld">
      <pc:chgData name="奥田陽子" userId="5bf8eb3d-eb6b-4939-b4ac-48d545c81564" providerId="ADAL" clId="{5E71AFC2-00AD-4F4F-B19E-343130F11414}" dt="2024-03-27T07:08:04.925" v="108" actId="1076"/>
      <pc:docMkLst>
        <pc:docMk/>
      </pc:docMkLst>
      <pc:sldChg chg="addSp delSp modSp mod">
        <pc:chgData name="奥田陽子" userId="5bf8eb3d-eb6b-4939-b4ac-48d545c81564" providerId="ADAL" clId="{5E71AFC2-00AD-4F4F-B19E-343130F11414}" dt="2024-03-27T07:07:09.544" v="107" actId="1076"/>
        <pc:sldMkLst>
          <pc:docMk/>
          <pc:sldMk cId="2918694112" sldId="340"/>
        </pc:sldMkLst>
        <pc:spChg chg="mod">
          <ac:chgData name="奥田陽子" userId="5bf8eb3d-eb6b-4939-b4ac-48d545c81564" providerId="ADAL" clId="{5E71AFC2-00AD-4F4F-B19E-343130F11414}" dt="2024-03-27T07:06:27.956" v="100"/>
          <ac:spMkLst>
            <pc:docMk/>
            <pc:sldMk cId="2918694112" sldId="340"/>
            <ac:spMk id="14" creationId="{C7E541F3-9F3B-2DDF-6FEB-C41380F1265A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4" creationId="{DD292E61-76E1-8098-7888-5A9E8D84F3F8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5" creationId="{339F47D1-9504-C9E8-51F7-B600B1269C2C}"/>
          </ac:spMkLst>
        </pc:spChg>
        <pc:spChg chg="mod">
          <ac:chgData name="奥田陽子" userId="5bf8eb3d-eb6b-4939-b4ac-48d545c81564" providerId="ADAL" clId="{5E71AFC2-00AD-4F4F-B19E-343130F11414}" dt="2024-03-27T07:06:27.956" v="100"/>
          <ac:spMkLst>
            <pc:docMk/>
            <pc:sldMk cId="2918694112" sldId="340"/>
            <ac:spMk id="15" creationId="{36A1D8B1-D6D0-6003-E4E3-C3E4E52CB8D4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6" creationId="{14833EBC-4EFE-B350-EFD7-1DE07C5BACFC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9" creationId="{EF6555BE-ED6E-91AF-6F51-EC8B42C288F8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20" creationId="{CCA19088-79F4-67E5-6D4E-503D049992DD}"/>
          </ac:spMkLst>
        </pc:spChg>
        <pc:grpChg chg="add mod">
          <ac:chgData name="奥田陽子" userId="5bf8eb3d-eb6b-4939-b4ac-48d545c81564" providerId="ADAL" clId="{5E71AFC2-00AD-4F4F-B19E-343130F11414}" dt="2024-03-27T07:06:27.956" v="100"/>
          <ac:grpSpMkLst>
            <pc:docMk/>
            <pc:sldMk cId="2918694112" sldId="340"/>
            <ac:grpSpMk id="4" creationId="{71FEA6EF-289B-D69B-71A0-4DF591B7E4B1}"/>
          </ac:grpSpMkLst>
        </pc:grpChg>
        <pc:grpChg chg="add del mod">
          <ac:chgData name="奥田陽子" userId="5bf8eb3d-eb6b-4939-b4ac-48d545c81564" providerId="ADAL" clId="{5E71AFC2-00AD-4F4F-B19E-343130F11414}" dt="2024-03-26T07:16:48.527" v="1" actId="478"/>
          <ac:grpSpMkLst>
            <pc:docMk/>
            <pc:sldMk cId="2918694112" sldId="340"/>
            <ac:grpSpMk id="4" creationId="{BFF6CDF8-EF6D-960C-A141-5CFFEF747268}"/>
          </ac:grpSpMkLst>
        </pc:grpChg>
        <pc:grpChg chg="add del mod">
          <ac:chgData name="奥田陽子" userId="5bf8eb3d-eb6b-4939-b4ac-48d545c81564" providerId="ADAL" clId="{5E71AFC2-00AD-4F4F-B19E-343130F11414}" dt="2024-03-26T07:16:48.527" v="1" actId="478"/>
          <ac:grpSpMkLst>
            <pc:docMk/>
            <pc:sldMk cId="2918694112" sldId="340"/>
            <ac:grpSpMk id="17" creationId="{A80B49CC-4B34-C0C0-A744-893483091418}"/>
          </ac:grpSpMkLst>
        </pc:grpChg>
        <pc:grpChg chg="mod">
          <ac:chgData name="奥田陽子" userId="5bf8eb3d-eb6b-4939-b4ac-48d545c81564" providerId="ADAL" clId="{5E71AFC2-00AD-4F4F-B19E-343130F11414}" dt="2024-03-26T07:17:00.826" v="23" actId="1035"/>
          <ac:grpSpMkLst>
            <pc:docMk/>
            <pc:sldMk cId="2918694112" sldId="340"/>
            <ac:grpSpMk id="32" creationId="{71A81792-DA01-402D-A43D-216B293FB4AB}"/>
          </ac:grpSpMkLst>
        </pc:grpChg>
        <pc:grpChg chg="mod">
          <ac:chgData name="奥田陽子" userId="5bf8eb3d-eb6b-4939-b4ac-48d545c81564" providerId="ADAL" clId="{5E71AFC2-00AD-4F4F-B19E-343130F11414}" dt="2024-03-26T07:17:05.782" v="29" actId="1035"/>
          <ac:grpSpMkLst>
            <pc:docMk/>
            <pc:sldMk cId="2918694112" sldId="340"/>
            <ac:grpSpMk id="35" creationId="{F5519532-102A-4119-BC78-7DBF00D446EA}"/>
          </ac:grpSpMkLst>
        </pc:grpChg>
        <pc:grpChg chg="del mod">
          <ac:chgData name="奥田陽子" userId="5bf8eb3d-eb6b-4939-b4ac-48d545c81564" providerId="ADAL" clId="{5E71AFC2-00AD-4F4F-B19E-343130F11414}" dt="2024-03-27T07:06:27.028" v="99" actId="478"/>
          <ac:grpSpMkLst>
            <pc:docMk/>
            <pc:sldMk cId="2918694112" sldId="340"/>
            <ac:grpSpMk id="44" creationId="{38BB5211-9B05-78F4-D93E-D02DD6556E2C}"/>
          </ac:grpSpMkLst>
        </pc:grpChg>
        <pc:grpChg chg="mod">
          <ac:chgData name="奥田陽子" userId="5bf8eb3d-eb6b-4939-b4ac-48d545c81564" providerId="ADAL" clId="{5E71AFC2-00AD-4F4F-B19E-343130F11414}" dt="2024-03-26T07:16:51.934" v="8" actId="1035"/>
          <ac:grpSpMkLst>
            <pc:docMk/>
            <pc:sldMk cId="2918694112" sldId="340"/>
            <ac:grpSpMk id="45" creationId="{70721B52-2605-2EA5-7B70-C4C9FF92928B}"/>
          </ac:grpSpMkLst>
        </pc:grpChg>
        <pc:picChg chg="mod">
          <ac:chgData name="奥田陽子" userId="5bf8eb3d-eb6b-4939-b4ac-48d545c81564" providerId="ADAL" clId="{5E71AFC2-00AD-4F4F-B19E-343130F11414}" dt="2024-03-27T07:07:05.252" v="104" actId="1076"/>
          <ac:picMkLst>
            <pc:docMk/>
            <pc:sldMk cId="2918694112" sldId="340"/>
            <ac:picMk id="13" creationId="{F6AF8E50-6DC5-7F8B-D4DD-0B117677CE36}"/>
          </ac:picMkLst>
        </pc:picChg>
        <pc:picChg chg="mod">
          <ac:chgData name="奥田陽子" userId="5bf8eb3d-eb6b-4939-b4ac-48d545c81564" providerId="ADAL" clId="{5E71AFC2-00AD-4F4F-B19E-343130F11414}" dt="2024-03-27T07:07:09.544" v="107" actId="1076"/>
          <ac:picMkLst>
            <pc:docMk/>
            <pc:sldMk cId="2918694112" sldId="340"/>
            <ac:picMk id="18" creationId="{3FD9BEC4-EF16-B260-0E7F-D68D739585B4}"/>
          </ac:picMkLst>
        </pc:picChg>
        <pc:picChg chg="mod">
          <ac:chgData name="奥田陽子" userId="5bf8eb3d-eb6b-4939-b4ac-48d545c81564" providerId="ADAL" clId="{5E71AFC2-00AD-4F4F-B19E-343130F11414}" dt="2024-03-27T07:07:08.774" v="106" actId="1076"/>
          <ac:picMkLst>
            <pc:docMk/>
            <pc:sldMk cId="2918694112" sldId="340"/>
            <ac:picMk id="22" creationId="{71C51130-5426-22E8-2891-0CABA64DF0E4}"/>
          </ac:picMkLst>
        </pc:picChg>
        <pc:picChg chg="mod">
          <ac:chgData name="奥田陽子" userId="5bf8eb3d-eb6b-4939-b4ac-48d545c81564" providerId="ADAL" clId="{5E71AFC2-00AD-4F4F-B19E-343130F11414}" dt="2024-03-27T07:07:06.518" v="105" actId="1076"/>
          <ac:picMkLst>
            <pc:docMk/>
            <pc:sldMk cId="2918694112" sldId="340"/>
            <ac:picMk id="24" creationId="{B03FAC26-42BE-E04E-A774-7C2A5D4A9212}"/>
          </ac:picMkLst>
        </pc:picChg>
        <pc:picChg chg="mod">
          <ac:chgData name="奥田陽子" userId="5bf8eb3d-eb6b-4939-b4ac-48d545c81564" providerId="ADAL" clId="{5E71AFC2-00AD-4F4F-B19E-343130F11414}" dt="2024-03-27T07:06:56.841" v="103" actId="1037"/>
          <ac:picMkLst>
            <pc:docMk/>
            <pc:sldMk cId="2918694112" sldId="340"/>
            <ac:picMk id="43" creationId="{9A50CC08-ED30-1226-9C35-0E93F77C730F}"/>
          </ac:picMkLst>
        </pc:picChg>
      </pc:sldChg>
      <pc:sldChg chg="addSp delSp modSp add mod">
        <pc:chgData name="奥田陽子" userId="5bf8eb3d-eb6b-4939-b4ac-48d545c81564" providerId="ADAL" clId="{5E71AFC2-00AD-4F4F-B19E-343130F11414}" dt="2024-03-27T07:08:04.925" v="108" actId="1076"/>
        <pc:sldMkLst>
          <pc:docMk/>
          <pc:sldMk cId="1520744523" sldId="345"/>
        </pc:sldMkLst>
        <pc:grpChg chg="mod">
          <ac:chgData name="奥田陽子" userId="5bf8eb3d-eb6b-4939-b4ac-48d545c81564" providerId="ADAL" clId="{5E71AFC2-00AD-4F4F-B19E-343130F11414}" dt="2024-03-27T07:06:00.185" v="89" actId="1076"/>
          <ac:grpSpMkLst>
            <pc:docMk/>
            <pc:sldMk cId="1520744523" sldId="345"/>
            <ac:grpSpMk id="32" creationId="{71A81792-DA01-402D-A43D-216B293FB4AB}"/>
          </ac:grpSpMkLst>
        </pc:grpChg>
        <pc:grpChg chg="mod">
          <ac:chgData name="奥田陽子" userId="5bf8eb3d-eb6b-4939-b4ac-48d545c81564" providerId="ADAL" clId="{5E71AFC2-00AD-4F4F-B19E-343130F11414}" dt="2024-03-27T07:05:34.703" v="84" actId="1076"/>
          <ac:grpSpMkLst>
            <pc:docMk/>
            <pc:sldMk cId="1520744523" sldId="345"/>
            <ac:grpSpMk id="35" creationId="{F5519532-102A-4119-BC78-7DBF00D446EA}"/>
          </ac:grpSpMkLst>
        </pc:grpChg>
        <pc:grpChg chg="mod">
          <ac:chgData name="奥田陽子" userId="5bf8eb3d-eb6b-4939-b4ac-48d545c81564" providerId="ADAL" clId="{5E71AFC2-00AD-4F4F-B19E-343130F11414}" dt="2024-03-27T07:06:17.828" v="98" actId="1038"/>
          <ac:grpSpMkLst>
            <pc:docMk/>
            <pc:sldMk cId="1520744523" sldId="345"/>
            <ac:grpSpMk id="44" creationId="{38BB5211-9B05-78F4-D93E-D02DD6556E2C}"/>
          </ac:grpSpMkLst>
        </pc:grpChg>
        <pc:picChg chg="del mod">
          <ac:chgData name="奥田陽子" userId="5bf8eb3d-eb6b-4939-b4ac-48d545c81564" providerId="ADAL" clId="{5E71AFC2-00AD-4F4F-B19E-343130F11414}" dt="2024-03-27T07:03:02.040" v="41" actId="478"/>
          <ac:picMkLst>
            <pc:docMk/>
            <pc:sldMk cId="1520744523" sldId="345"/>
            <ac:picMk id="13" creationId="{F6AF8E50-6DC5-7F8B-D4DD-0B117677CE36}"/>
          </ac:picMkLst>
        </pc:picChg>
        <pc:picChg chg="add mod modCrop">
          <ac:chgData name="奥田陽子" userId="5bf8eb3d-eb6b-4939-b4ac-48d545c81564" providerId="ADAL" clId="{5E71AFC2-00AD-4F4F-B19E-343130F11414}" dt="2024-03-27T07:03:53.637" v="58" actId="1076"/>
          <ac:picMkLst>
            <pc:docMk/>
            <pc:sldMk cId="1520744523" sldId="345"/>
            <ac:picMk id="14" creationId="{217CA729-51A8-037D-895B-9061CF034BA8}"/>
          </ac:picMkLst>
        </pc:picChg>
        <pc:picChg chg="add mod modCrop">
          <ac:chgData name="奥田陽子" userId="5bf8eb3d-eb6b-4939-b4ac-48d545c81564" providerId="ADAL" clId="{5E71AFC2-00AD-4F4F-B19E-343130F11414}" dt="2024-03-27T07:05:48.118" v="88" actId="732"/>
          <ac:picMkLst>
            <pc:docMk/>
            <pc:sldMk cId="1520744523" sldId="345"/>
            <ac:picMk id="15" creationId="{D0EE670A-C106-AB07-8E1B-012D9385BDA6}"/>
          </ac:picMkLst>
        </pc:picChg>
        <pc:picChg chg="del">
          <ac:chgData name="奥田陽子" userId="5bf8eb3d-eb6b-4939-b4ac-48d545c81564" providerId="ADAL" clId="{5E71AFC2-00AD-4F4F-B19E-343130F11414}" dt="2024-03-27T07:03:00.628" v="38" actId="478"/>
          <ac:picMkLst>
            <pc:docMk/>
            <pc:sldMk cId="1520744523" sldId="345"/>
            <ac:picMk id="18" creationId="{3FD9BEC4-EF16-B260-0E7F-D68D739585B4}"/>
          </ac:picMkLst>
        </pc:picChg>
        <pc:picChg chg="del">
          <ac:chgData name="奥田陽子" userId="5bf8eb3d-eb6b-4939-b4ac-48d545c81564" providerId="ADAL" clId="{5E71AFC2-00AD-4F4F-B19E-343130F11414}" dt="2024-03-27T07:03:01.130" v="39" actId="478"/>
          <ac:picMkLst>
            <pc:docMk/>
            <pc:sldMk cId="1520744523" sldId="345"/>
            <ac:picMk id="22" creationId="{71C51130-5426-22E8-2891-0CABA64DF0E4}"/>
          </ac:picMkLst>
        </pc:picChg>
        <pc:picChg chg="del">
          <ac:chgData name="奥田陽子" userId="5bf8eb3d-eb6b-4939-b4ac-48d545c81564" providerId="ADAL" clId="{5E71AFC2-00AD-4F4F-B19E-343130F11414}" dt="2024-03-27T07:03:02.369" v="42" actId="478"/>
          <ac:picMkLst>
            <pc:docMk/>
            <pc:sldMk cId="1520744523" sldId="345"/>
            <ac:picMk id="24" creationId="{B03FAC26-42BE-E04E-A774-7C2A5D4A9212}"/>
          </ac:picMkLst>
        </pc:picChg>
        <pc:picChg chg="mod">
          <ac:chgData name="奥田陽子" userId="5bf8eb3d-eb6b-4939-b4ac-48d545c81564" providerId="ADAL" clId="{5E71AFC2-00AD-4F4F-B19E-343130F11414}" dt="2024-03-27T07:04:37.642" v="73" actId="1076"/>
          <ac:picMkLst>
            <pc:docMk/>
            <pc:sldMk cId="1520744523" sldId="345"/>
            <ac:picMk id="25" creationId="{CE01B9BA-57C6-0498-BC8F-046A991777FB}"/>
          </ac:picMkLst>
        </pc:picChg>
        <pc:picChg chg="mod">
          <ac:chgData name="奥田陽子" userId="5bf8eb3d-eb6b-4939-b4ac-48d545c81564" providerId="ADAL" clId="{5E71AFC2-00AD-4F4F-B19E-343130F11414}" dt="2024-03-27T07:08:04.925" v="108" actId="1076"/>
          <ac:picMkLst>
            <pc:docMk/>
            <pc:sldMk cId="1520744523" sldId="345"/>
            <ac:picMk id="43" creationId="{9A50CC08-ED30-1226-9C35-0E93F77C730F}"/>
          </ac:picMkLst>
        </pc:picChg>
      </pc:sldChg>
    </pc:docChg>
  </pc:docChgLst>
  <pc:docChgLst>
    <pc:chgData name="奥田陽子" userId="5bf8eb3d-eb6b-4939-b4ac-48d545c81564" providerId="ADAL" clId="{D93CAC46-C750-45F9-8CB9-7F64861C2F8C}"/>
    <pc:docChg chg="modSld">
      <pc:chgData name="奥田陽子" userId="5bf8eb3d-eb6b-4939-b4ac-48d545c81564" providerId="ADAL" clId="{D93CAC46-C750-45F9-8CB9-7F64861C2F8C}" dt="2023-10-26T06:42:21.469" v="8" actId="20577"/>
      <pc:docMkLst>
        <pc:docMk/>
      </pc:docMkLst>
      <pc:sldChg chg="modSp mod">
        <pc:chgData name="奥田陽子" userId="5bf8eb3d-eb6b-4939-b4ac-48d545c81564" providerId="ADAL" clId="{D93CAC46-C750-45F9-8CB9-7F64861C2F8C}" dt="2023-10-26T06:42:21.469" v="8" actId="20577"/>
        <pc:sldMkLst>
          <pc:docMk/>
          <pc:sldMk cId="2918694112" sldId="340"/>
        </pc:sldMkLst>
        <pc:spChg chg="mod">
          <ac:chgData name="奥田陽子" userId="5bf8eb3d-eb6b-4939-b4ac-48d545c81564" providerId="ADAL" clId="{D93CAC46-C750-45F9-8CB9-7F64861C2F8C}" dt="2023-10-26T06:42:21.469" v="8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奥田陽子" userId="5bf8eb3d-eb6b-4939-b4ac-48d545c81564" providerId="ADAL" clId="{58CFD22C-C538-4D14-AFD2-387DD90A4F70}"/>
    <pc:docChg chg="undo custSel modSld">
      <pc:chgData name="奥田陽子" userId="5bf8eb3d-eb6b-4939-b4ac-48d545c81564" providerId="ADAL" clId="{58CFD22C-C538-4D14-AFD2-387DD90A4F70}" dt="2024-04-03T04:59:48.873" v="3" actId="1076"/>
      <pc:docMkLst>
        <pc:docMk/>
      </pc:docMkLst>
      <pc:sldChg chg="modSp mod">
        <pc:chgData name="奥田陽子" userId="5bf8eb3d-eb6b-4939-b4ac-48d545c81564" providerId="ADAL" clId="{58CFD22C-C538-4D14-AFD2-387DD90A4F70}" dt="2024-04-03T04:59:48.873" v="3" actId="1076"/>
        <pc:sldMkLst>
          <pc:docMk/>
          <pc:sldMk cId="1520744523" sldId="345"/>
        </pc:sldMkLst>
        <pc:grpChg chg="mod">
          <ac:chgData name="奥田陽子" userId="5bf8eb3d-eb6b-4939-b4ac-48d545c81564" providerId="ADAL" clId="{58CFD22C-C538-4D14-AFD2-387DD90A4F70}" dt="2024-04-03T04:59:48.873" v="3" actId="1076"/>
          <ac:grpSpMkLst>
            <pc:docMk/>
            <pc:sldMk cId="1520744523" sldId="345"/>
            <ac:grpSpMk id="32" creationId="{71A81792-DA01-402D-A43D-216B293FB4AB}"/>
          </ac:grpSpMkLst>
        </pc:grpChg>
        <pc:picChg chg="mod">
          <ac:chgData name="奥田陽子" userId="5bf8eb3d-eb6b-4939-b4ac-48d545c81564" providerId="ADAL" clId="{58CFD22C-C538-4D14-AFD2-387DD90A4F70}" dt="2024-04-03T04:59:47.180" v="1" actId="1076"/>
          <ac:picMkLst>
            <pc:docMk/>
            <pc:sldMk cId="1520744523" sldId="345"/>
            <ac:picMk id="4" creationId="{7711D218-03D2-A64D-DA5A-A015126411C4}"/>
          </ac:picMkLst>
        </pc:picChg>
      </pc:sldChg>
    </pc:docChg>
  </pc:docChgLst>
  <pc:docChgLst>
    <pc:chgData name="奥田陽子" userId="5bf8eb3d-eb6b-4939-b4ac-48d545c81564" providerId="ADAL" clId="{A404C098-BCA4-4543-A62E-2ED0E1E3015C}"/>
    <pc:docChg chg="custSel modSld">
      <pc:chgData name="奥田陽子" userId="5bf8eb3d-eb6b-4939-b4ac-48d545c81564" providerId="ADAL" clId="{A404C098-BCA4-4543-A62E-2ED0E1E3015C}" dt="2024-03-28T00:57:15.078" v="20" actId="14100"/>
      <pc:docMkLst>
        <pc:docMk/>
      </pc:docMkLst>
      <pc:sldChg chg="addSp delSp modSp mod">
        <pc:chgData name="奥田陽子" userId="5bf8eb3d-eb6b-4939-b4ac-48d545c81564" providerId="ADAL" clId="{A404C098-BCA4-4543-A62E-2ED0E1E3015C}" dt="2024-03-28T00:57:15.078" v="20" actId="14100"/>
        <pc:sldMkLst>
          <pc:docMk/>
          <pc:sldMk cId="1520744523" sldId="345"/>
        </pc:sldMkLst>
        <pc:picChg chg="add mod modCrop">
          <ac:chgData name="奥田陽子" userId="5bf8eb3d-eb6b-4939-b4ac-48d545c81564" providerId="ADAL" clId="{A404C098-BCA4-4543-A62E-2ED0E1E3015C}" dt="2024-03-28T00:57:15.078" v="20" actId="14100"/>
          <ac:picMkLst>
            <pc:docMk/>
            <pc:sldMk cId="1520744523" sldId="345"/>
            <ac:picMk id="4" creationId="{7711D218-03D2-A64D-DA5A-A015126411C4}"/>
          </ac:picMkLst>
        </pc:picChg>
        <pc:picChg chg="del mod">
          <ac:chgData name="奥田陽子" userId="5bf8eb3d-eb6b-4939-b4ac-48d545c81564" providerId="ADAL" clId="{A404C098-BCA4-4543-A62E-2ED0E1E3015C}" dt="2024-03-28T00:57:01.577" v="18" actId="478"/>
          <ac:picMkLst>
            <pc:docMk/>
            <pc:sldMk cId="1520744523" sldId="345"/>
            <ac:picMk id="14" creationId="{217CA729-51A8-037D-895B-9061CF034BA8}"/>
          </ac:picMkLst>
        </pc:picChg>
        <pc:picChg chg="del mod">
          <ac:chgData name="奥田陽子" userId="5bf8eb3d-eb6b-4939-b4ac-48d545c81564" providerId="ADAL" clId="{A404C098-BCA4-4543-A62E-2ED0E1E3015C}" dt="2024-03-28T00:57:00.643" v="17" actId="478"/>
          <ac:picMkLst>
            <pc:docMk/>
            <pc:sldMk cId="1520744523" sldId="345"/>
            <ac:picMk id="15" creationId="{D0EE670A-C106-AB07-8E1B-012D9385BDA6}"/>
          </ac:picMkLst>
        </pc:picChg>
        <pc:picChg chg="del mod">
          <ac:chgData name="奥田陽子" userId="5bf8eb3d-eb6b-4939-b4ac-48d545c81564" providerId="ADAL" clId="{A404C098-BCA4-4543-A62E-2ED0E1E3015C}" dt="2024-03-28T00:56:59.796" v="16" actId="478"/>
          <ac:picMkLst>
            <pc:docMk/>
            <pc:sldMk cId="1520744523" sldId="345"/>
            <ac:picMk id="25" creationId="{CE01B9BA-57C6-0498-BC8F-046A991777FB}"/>
          </ac:picMkLst>
        </pc:picChg>
      </pc:sldChg>
    </pc:docChg>
  </pc:docChgLst>
  <pc:docChgLst>
    <pc:chgData name="寺田 勝也" userId="8c59538c-4358-4eb0-84dd-2e7cb114f0dc" providerId="ADAL" clId="{47526561-305B-446F-8843-0E27138F8F27}"/>
    <pc:docChg chg="modSld">
      <pc:chgData name="寺田 勝也" userId="8c59538c-4358-4eb0-84dd-2e7cb114f0dc" providerId="ADAL" clId="{47526561-305B-446F-8843-0E27138F8F27}" dt="2024-04-03T02:35:57.089" v="2" actId="1076"/>
      <pc:docMkLst>
        <pc:docMk/>
      </pc:docMkLst>
      <pc:sldChg chg="modSp mod">
        <pc:chgData name="寺田 勝也" userId="8c59538c-4358-4eb0-84dd-2e7cb114f0dc" providerId="ADAL" clId="{47526561-305B-446F-8843-0E27138F8F27}" dt="2024-04-03T02:35:57.089" v="2" actId="1076"/>
        <pc:sldMkLst>
          <pc:docMk/>
          <pc:sldMk cId="1520744523" sldId="345"/>
        </pc:sldMkLst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8" creationId="{0BD75A87-1998-B9E9-7BA8-4EA3FE036051}"/>
          </ac:spMkLst>
        </pc:spChg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10" creationId="{C5E95C9F-AB80-E30A-DB36-209BD945EFC5}"/>
          </ac:spMkLst>
        </pc:spChg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11" creationId="{F9CCE1F1-57B6-A10C-DDD1-D4750A7E24A3}"/>
          </ac:spMkLst>
        </pc:spChg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12" creationId="{67A064A2-3345-0E34-057C-D132D9CC42AD}"/>
          </ac:spMkLst>
        </pc:spChg>
        <pc:grpChg chg="mod">
          <ac:chgData name="寺田 勝也" userId="8c59538c-4358-4eb0-84dd-2e7cb114f0dc" providerId="ADAL" clId="{47526561-305B-446F-8843-0E27138F8F27}" dt="2024-04-03T02:35:57.089" v="2" actId="1076"/>
          <ac:grpSpMkLst>
            <pc:docMk/>
            <pc:sldMk cId="1520744523" sldId="345"/>
            <ac:grpSpMk id="3" creationId="{6EA3B73D-0032-3B4B-09E6-B142F5C7601D}"/>
          </ac:grpSpMkLst>
        </pc:grpChg>
        <pc:grpChg chg="mod">
          <ac:chgData name="寺田 勝也" userId="8c59538c-4358-4eb0-84dd-2e7cb114f0dc" providerId="ADAL" clId="{47526561-305B-446F-8843-0E27138F8F27}" dt="2024-04-03T02:35:57.089" v="2" actId="1076"/>
          <ac:grpSpMkLst>
            <pc:docMk/>
            <pc:sldMk cId="1520744523" sldId="345"/>
            <ac:grpSpMk id="6" creationId="{265B5FBC-297F-7458-6189-713A41C399A3}"/>
          </ac:grpSpMkLst>
        </pc:grpChg>
        <pc:grpChg chg="mod">
          <ac:chgData name="寺田 勝也" userId="8c59538c-4358-4eb0-84dd-2e7cb114f0dc" providerId="ADAL" clId="{47526561-305B-446F-8843-0E27138F8F27}" dt="2024-04-03T02:35:57.089" v="2" actId="1076"/>
          <ac:grpSpMkLst>
            <pc:docMk/>
            <pc:sldMk cId="1520744523" sldId="345"/>
            <ac:grpSpMk id="9" creationId="{CF608335-7414-7EE5-0CD2-75BB8DB6D4D2}"/>
          </ac:grpSpMkLst>
        </pc:grpChg>
        <pc:picChg chg="mod">
          <ac:chgData name="寺田 勝也" userId="8c59538c-4358-4eb0-84dd-2e7cb114f0dc" providerId="ADAL" clId="{47526561-305B-446F-8843-0E27138F8F27}" dt="2024-04-03T02:35:57.089" v="2" actId="1076"/>
          <ac:picMkLst>
            <pc:docMk/>
            <pc:sldMk cId="1520744523" sldId="345"/>
            <ac:picMk id="7" creationId="{E9818357-EC85-1F5E-9381-704C517757DD}"/>
          </ac:picMkLst>
        </pc:picChg>
        <pc:picChg chg="mod">
          <ac:chgData name="寺田 勝也" userId="8c59538c-4358-4eb0-84dd-2e7cb114f0dc" providerId="ADAL" clId="{47526561-305B-446F-8843-0E27138F8F27}" dt="2024-04-03T02:34:03.561" v="0" actId="1076"/>
          <ac:picMkLst>
            <pc:docMk/>
            <pc:sldMk cId="1520744523" sldId="345"/>
            <ac:picMk id="43" creationId="{9A50CC08-ED30-1226-9C35-0E93F77C730F}"/>
          </ac:picMkLst>
        </pc:picChg>
      </pc:sldChg>
    </pc:docChg>
  </pc:docChgLst>
  <pc:docChgLst>
    <pc:chgData name="寺田 勝也" userId="8c59538c-4358-4eb0-84dd-2e7cb114f0dc" providerId="ADAL" clId="{B1021994-3CFE-464A-909A-82DB9F1DCC32}"/>
    <pc:docChg chg="modSld">
      <pc:chgData name="寺田 勝也" userId="8c59538c-4358-4eb0-84dd-2e7cb114f0dc" providerId="ADAL" clId="{B1021994-3CFE-464A-909A-82DB9F1DCC32}" dt="2024-06-06T12:30:47.083" v="10" actId="20577"/>
      <pc:docMkLst>
        <pc:docMk/>
      </pc:docMkLst>
      <pc:sldChg chg="modSp mod">
        <pc:chgData name="寺田 勝也" userId="8c59538c-4358-4eb0-84dd-2e7cb114f0dc" providerId="ADAL" clId="{B1021994-3CFE-464A-909A-82DB9F1DCC32}" dt="2024-06-06T12:30:47.083" v="10" actId="20577"/>
        <pc:sldMkLst>
          <pc:docMk/>
          <pc:sldMk cId="1520744523" sldId="345"/>
        </pc:sldMkLst>
        <pc:spChg chg="mod">
          <ac:chgData name="寺田 勝也" userId="8c59538c-4358-4eb0-84dd-2e7cb114f0dc" providerId="ADAL" clId="{B1021994-3CFE-464A-909A-82DB9F1DCC32}" dt="2024-06-06T12:30:47.083" v="10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  <pc:docChgLst>
    <pc:chgData name="奥田陽子" userId="5bf8eb3d-eb6b-4939-b4ac-48d545c81564" providerId="ADAL" clId="{BC3A0753-B961-410C-BCE5-AE8229BFE255}"/>
    <pc:docChg chg="modSld">
      <pc:chgData name="奥田陽子" userId="5bf8eb3d-eb6b-4939-b4ac-48d545c81564" providerId="ADAL" clId="{BC3A0753-B961-410C-BCE5-AE8229BFE255}" dt="2023-11-28T04:53:42.743" v="4"/>
      <pc:docMkLst>
        <pc:docMk/>
      </pc:docMkLst>
      <pc:sldChg chg="modSp mod">
        <pc:chgData name="奥田陽子" userId="5bf8eb3d-eb6b-4939-b4ac-48d545c81564" providerId="ADAL" clId="{BC3A0753-B961-410C-BCE5-AE8229BFE255}" dt="2023-11-28T04:53:42.743" v="4"/>
        <pc:sldMkLst>
          <pc:docMk/>
          <pc:sldMk cId="2918694112" sldId="340"/>
        </pc:sldMkLst>
        <pc:spChg chg="mod">
          <ac:chgData name="奥田陽子" userId="5bf8eb3d-eb6b-4939-b4ac-48d545c81564" providerId="ADAL" clId="{BC3A0753-B961-410C-BCE5-AE8229BFE255}" dt="2023-11-28T04:53:42.743" v="4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purl.org/dc/terms/"/>
    <ds:schemaRef ds:uri="aa497eed-f72d-442f-adf5-cc88fbf9cce6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2233B-9756-449A-B747-44D7DE8E5DE3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</cp:revision>
  <cp:lastPrinted>2024-03-27T07:08:11Z</cp:lastPrinted>
  <dcterms:created xsi:type="dcterms:W3CDTF">2022-02-20T16:12:08Z</dcterms:created>
  <dcterms:modified xsi:type="dcterms:W3CDTF">2024-07-03T23:52:59Z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