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6EE3FB51-9631-4C27-8B07-0F7D7BE988CA}"/>
    <pc:docChg chg="modSld">
      <pc:chgData name="寺田 勝也" userId="8c59538c-4358-4eb0-84dd-2e7cb114f0dc" providerId="ADAL" clId="{6EE3FB51-9631-4C27-8B07-0F7D7BE988CA}" dt="2024-06-06T12:27:44.301" v="10" actId="20577"/>
      <pc:docMkLst>
        <pc:docMk/>
      </pc:docMkLst>
      <pc:sldChg chg="modSp mod">
        <pc:chgData name="寺田 勝也" userId="8c59538c-4358-4eb0-84dd-2e7cb114f0dc" providerId="ADAL" clId="{6EE3FB51-9631-4C27-8B07-0F7D7BE988CA}" dt="2024-06-06T12:27:44.301" v="10" actId="20577"/>
        <pc:sldMkLst>
          <pc:docMk/>
          <pc:sldMk cId="1691459842" sldId="270"/>
        </pc:sldMkLst>
        <pc:spChg chg="mod">
          <ac:chgData name="寺田 勝也" userId="8c59538c-4358-4eb0-84dd-2e7cb114f0dc" providerId="ADAL" clId="{6EE3FB51-9631-4C27-8B07-0F7D7BE988CA}" dt="2024-06-06T12:27:44.301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4583916-72B8-4620-96B8-72247916B1F9}"/>
    <pc:docChg chg="modSld">
      <pc:chgData name="奥田陽子" userId="5bf8eb3d-eb6b-4939-b4ac-48d545c81564" providerId="ADAL" clId="{44583916-72B8-4620-96B8-72247916B1F9}" dt="2024-02-08T03:07:09.587" v="0" actId="255"/>
      <pc:docMkLst>
        <pc:docMk/>
      </pc:docMkLst>
      <pc:sldChg chg="modSp mod">
        <pc:chgData name="奥田陽子" userId="5bf8eb3d-eb6b-4939-b4ac-48d545c81564" providerId="ADAL" clId="{44583916-72B8-4620-96B8-72247916B1F9}" dt="2024-02-08T03:07:09.587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44583916-72B8-4620-96B8-72247916B1F9}" dt="2024-02-08T03:07:09.587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D5D91A81-F179-4960-8AC0-853BC883F1EB}"/>
    <pc:docChg chg="modSld">
      <pc:chgData name="奥田陽子" userId="5bf8eb3d-eb6b-4939-b4ac-48d545c81564" providerId="ADAL" clId="{D5D91A81-F179-4960-8AC0-853BC883F1EB}" dt="2023-11-28T04:52:07.619" v="4"/>
      <pc:docMkLst>
        <pc:docMk/>
      </pc:docMkLst>
      <pc:sldChg chg="modSp mod">
        <pc:chgData name="奥田陽子" userId="5bf8eb3d-eb6b-4939-b4ac-48d545c81564" providerId="ADAL" clId="{D5D91A81-F179-4960-8AC0-853BC883F1EB}" dt="2023-11-28T04:52:07.619" v="4"/>
        <pc:sldMkLst>
          <pc:docMk/>
          <pc:sldMk cId="1691459842" sldId="270"/>
        </pc:sldMkLst>
        <pc:spChg chg="mod">
          <ac:chgData name="奥田陽子" userId="5bf8eb3d-eb6b-4939-b4ac-48d545c81564" providerId="ADAL" clId="{D5D91A81-F179-4960-8AC0-853BC883F1EB}" dt="2023-11-28T04:52:07.619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28967B4-5A23-4AB1-B095-4557A86AD88F}"/>
    <pc:docChg chg="modSld">
      <pc:chgData name="奥田陽子" userId="5bf8eb3d-eb6b-4939-b4ac-48d545c81564" providerId="ADAL" clId="{028967B4-5A23-4AB1-B095-4557A86AD88F}" dt="2023-10-26T06:46:49.015" v="8" actId="20577"/>
      <pc:docMkLst>
        <pc:docMk/>
      </pc:docMkLst>
      <pc:sldChg chg="modSp mod">
        <pc:chgData name="奥田陽子" userId="5bf8eb3d-eb6b-4939-b4ac-48d545c81564" providerId="ADAL" clId="{028967B4-5A23-4AB1-B095-4557A86AD88F}" dt="2023-10-26T06:46:49.015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28967B4-5A23-4AB1-B095-4557A86AD88F}" dt="2023-10-26T06:46:49.01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E5BB717-19E4-4E46-8DAF-C124B3EA1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268E63-2F53-4F23-AEC5-118C77FB6F2A}">
  <ds:schemaRefs>
    <ds:schemaRef ds:uri="http://purl.org/dc/terms/"/>
    <ds:schemaRef ds:uri="ccc50300-c016-41b3-baf7-1f053ea3de53"/>
    <ds:schemaRef ds:uri="http://purl.org/dc/dcmitype/"/>
    <ds:schemaRef ds:uri="http://schemas.microsoft.com/office/2006/documentManagement/types"/>
    <ds:schemaRef ds:uri="http://purl.org/dc/elements/1.1/"/>
    <ds:schemaRef ds:uri="aa497eed-f72d-442f-adf5-cc88fbf9cce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101</cp:revision>
  <cp:lastPrinted>2023-08-09T09:16:51Z</cp:lastPrinted>
  <dcterms:created xsi:type="dcterms:W3CDTF">2022-02-20T16:12:08Z</dcterms:created>
  <dcterms:modified xsi:type="dcterms:W3CDTF">2024-07-04T00:09:37Z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