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A6321CC5-9FB5-4A5E-8CBB-6A077DB3EFEF}"/>
    <pc:docChg chg="modSld">
      <pc:chgData name="寺田 勝也" userId="8c59538c-4358-4eb0-84dd-2e7cb114f0dc" providerId="ADAL" clId="{A6321CC5-9FB5-4A5E-8CBB-6A077DB3EFEF}" dt="2024-06-06T12:26:18.162" v="7" actId="20577"/>
      <pc:docMkLst>
        <pc:docMk/>
      </pc:docMkLst>
      <pc:sldChg chg="modSp mod">
        <pc:chgData name="寺田 勝也" userId="8c59538c-4358-4eb0-84dd-2e7cb114f0dc" providerId="ADAL" clId="{A6321CC5-9FB5-4A5E-8CBB-6A077DB3EFEF}" dt="2024-06-06T12:26:18.162" v="7" actId="20577"/>
        <pc:sldMkLst>
          <pc:docMk/>
          <pc:sldMk cId="197685522" sldId="263"/>
        </pc:sldMkLst>
        <pc:spChg chg="mod">
          <ac:chgData name="寺田 勝也" userId="8c59538c-4358-4eb0-84dd-2e7cb114f0dc" providerId="ADAL" clId="{A6321CC5-9FB5-4A5E-8CBB-6A077DB3EFEF}" dt="2024-06-06T12:26:18.162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7D0F8-FB8F-42E4-895E-CD64AC739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F00292-03E5-48AC-A29E-D9C495AF22A8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aa497eed-f72d-442f-adf5-cc88fbf9cc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105</cp:revision>
  <dcterms:created xsi:type="dcterms:W3CDTF">2022-02-20T16:12:08Z</dcterms:created>
  <dcterms:modified xsi:type="dcterms:W3CDTF">2024-07-04T00:07:36Z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