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90" r:id="rId3"/>
  </p:sldIdLst>
  <p:sldSz cx="7556500" cy="10693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9AE6"/>
    <a:srgbClr val="FADE3F"/>
    <a:srgbClr val="227F38"/>
    <a:srgbClr val="DBEBD5"/>
    <a:srgbClr val="E6E6E6"/>
    <a:srgbClr val="FFF8E5"/>
    <a:srgbClr val="FAD6EC"/>
    <a:srgbClr val="FDEDF7"/>
    <a:srgbClr val="F9BDE1"/>
    <a:srgbClr val="E21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47" d="100"/>
          <a:sy n="47" d="100"/>
        </p:scale>
        <p:origin x="230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30" rIns="94858" bIns="474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8" tIns="47430" rIns="94858" bIns="474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2024/7/11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146FB67-8419-231B-C8A8-D40400B2F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500" cy="425053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CCA5F2F-CABC-AAE9-1842-B0B30729B7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5" b="6861"/>
          <a:stretch/>
        </p:blipFill>
        <p:spPr>
          <a:xfrm>
            <a:off x="-39872" y="4250531"/>
            <a:ext cx="7596372" cy="6442869"/>
          </a:xfrm>
          <a:prstGeom prst="rect">
            <a:avLst/>
          </a:prstGeom>
        </p:spPr>
      </p:pic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7767D8AD-30B6-4E11-1DA0-5EAC83C9F81B}"/>
              </a:ext>
            </a:extLst>
          </p:cNvPr>
          <p:cNvSpPr/>
          <p:nvPr/>
        </p:nvSpPr>
        <p:spPr>
          <a:xfrm>
            <a:off x="-39871" y="-99060"/>
            <a:ext cx="7596371" cy="4349591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0DB37B5C-DDA3-3A2A-CB59-694CFF844BDA}"/>
              </a:ext>
            </a:extLst>
          </p:cNvPr>
          <p:cNvSpPr/>
          <p:nvPr/>
        </p:nvSpPr>
        <p:spPr>
          <a:xfrm>
            <a:off x="-39871" y="-2339"/>
            <a:ext cx="7596371" cy="10792460"/>
          </a:xfrm>
          <a:prstGeom prst="rect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534BB87-DF23-98AF-0074-CF194C6B087F}"/>
              </a:ext>
            </a:extLst>
          </p:cNvPr>
          <p:cNvSpPr txBox="1"/>
          <p:nvPr/>
        </p:nvSpPr>
        <p:spPr>
          <a:xfrm>
            <a:off x="2286635" y="459845"/>
            <a:ext cx="5954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40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音楽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や</a:t>
            </a:r>
            <a:r>
              <a:rPr kumimoji="1" lang="ja-JP" altLang="en-US" sz="40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体操</a:t>
            </a:r>
            <a:r>
              <a:rPr kumimoji="1" lang="ja-JP" altLang="en-US" sz="36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をご一緒に！</a:t>
            </a:r>
            <a:endParaRPr lang="ja-JP" altLang="en-US" sz="3600" b="1" i="0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  <a:latin typeface="Hiragino Kaku Gothic Pro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1BC15E4C-D4B9-BD75-145D-F0DB79CD56E2}"/>
              </a:ext>
            </a:extLst>
          </p:cNvPr>
          <p:cNvSpPr/>
          <p:nvPr/>
        </p:nvSpPr>
        <p:spPr>
          <a:xfrm>
            <a:off x="4104315" y="7626227"/>
            <a:ext cx="2660258" cy="2646275"/>
          </a:xfrm>
          <a:prstGeom prst="ellipse">
            <a:avLst/>
          </a:prstGeom>
          <a:solidFill>
            <a:srgbClr val="D8AE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770CA648-7870-DFDC-2A05-2B98ECF7D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79" y="6992716"/>
            <a:ext cx="3324888" cy="3455374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FB506853-ED4E-DC40-DFE8-276905118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2699" y="1431013"/>
            <a:ext cx="10318750" cy="5296635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1120F5B-2354-268B-1B9E-7F703661A504}"/>
              </a:ext>
            </a:extLst>
          </p:cNvPr>
          <p:cNvSpPr txBox="1"/>
          <p:nvPr/>
        </p:nvSpPr>
        <p:spPr>
          <a:xfrm>
            <a:off x="847282" y="9635762"/>
            <a:ext cx="61748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イタリア・フィレンツェ公認観光ガイド</a:t>
            </a:r>
            <a:endParaRPr kumimoji="1" lang="en-US" altLang="ja-JP" sz="25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  <a:p>
            <a:pPr algn="ctr"/>
            <a:r>
              <a:rPr kumimoji="1" lang="ja-JP" altLang="en-US" sz="25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松井純子</a:t>
            </a:r>
          </a:p>
        </p:txBody>
      </p: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0B9C7ABA-167D-80E9-428C-4548B60060F6}"/>
              </a:ext>
            </a:extLst>
          </p:cNvPr>
          <p:cNvGrpSpPr/>
          <p:nvPr/>
        </p:nvGrpSpPr>
        <p:grpSpPr>
          <a:xfrm>
            <a:off x="3284090" y="6843209"/>
            <a:ext cx="922385" cy="635769"/>
            <a:chOff x="8371795" y="633327"/>
            <a:chExt cx="922385" cy="635769"/>
          </a:xfrm>
        </p:grpSpPr>
        <p:sp>
          <p:nvSpPr>
            <p:cNvPr id="70" name="楕円 69">
              <a:extLst>
                <a:ext uri="{FF2B5EF4-FFF2-40B4-BE49-F238E27FC236}">
                  <a16:creationId xmlns:a16="http://schemas.microsoft.com/office/drawing/2014/main" id="{3BB02A5A-6C5A-AAC7-5876-DBC99A08E122}"/>
                </a:ext>
              </a:extLst>
            </p:cNvPr>
            <p:cNvSpPr/>
            <p:nvPr/>
          </p:nvSpPr>
          <p:spPr>
            <a:xfrm>
              <a:off x="8371795" y="633327"/>
              <a:ext cx="645818" cy="635769"/>
            </a:xfrm>
            <a:prstGeom prst="ellipse">
              <a:avLst/>
            </a:prstGeom>
            <a:solidFill>
              <a:srgbClr val="227F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8C921E"/>
                  </a:glow>
                </a:effectLst>
              </a:endParaRPr>
            </a:p>
          </p:txBody>
        </p: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A21B39C5-47FB-3906-356D-917A45DF03A3}"/>
                </a:ext>
              </a:extLst>
            </p:cNvPr>
            <p:cNvSpPr txBox="1"/>
            <p:nvPr/>
          </p:nvSpPr>
          <p:spPr>
            <a:xfrm>
              <a:off x="8397857" y="644321"/>
              <a:ext cx="896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chemeClr val="bg1"/>
                  </a:solidFill>
                </a:rPr>
                <a:t>木</a:t>
              </a:r>
            </a:p>
          </p:txBody>
        </p: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CA5DA048-539E-5A81-2726-7DA58A3D9860}"/>
              </a:ext>
            </a:extLst>
          </p:cNvPr>
          <p:cNvGrpSpPr/>
          <p:nvPr/>
        </p:nvGrpSpPr>
        <p:grpSpPr>
          <a:xfrm>
            <a:off x="414108" y="6466840"/>
            <a:ext cx="2764201" cy="1112352"/>
            <a:chOff x="390386" y="6141880"/>
            <a:chExt cx="2661969" cy="1112352"/>
          </a:xfrm>
        </p:grpSpPr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D79BAE98-F12E-A3FC-9202-8333BA6091FD}"/>
                </a:ext>
              </a:extLst>
            </p:cNvPr>
            <p:cNvSpPr txBox="1"/>
            <p:nvPr/>
          </p:nvSpPr>
          <p:spPr>
            <a:xfrm rot="16200000">
              <a:off x="331674" y="6204948"/>
              <a:ext cx="1107996" cy="990572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6000" b="1" dirty="0">
                  <a:solidFill>
                    <a:srgbClr val="227F38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9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86EB3527-CC0C-7CB4-8600-C10E7D3127CB}"/>
                </a:ext>
              </a:extLst>
            </p:cNvPr>
            <p:cNvSpPr txBox="1"/>
            <p:nvPr/>
          </p:nvSpPr>
          <p:spPr>
            <a:xfrm rot="16200000">
              <a:off x="1756350" y="5953870"/>
              <a:ext cx="1107996" cy="1484015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6000" b="1" dirty="0">
                  <a:solidFill>
                    <a:srgbClr val="227F38"/>
                  </a:solidFill>
                  <a:effectLst>
                    <a:glow rad="101600">
                      <a:schemeClr val="bg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19</a:t>
              </a:r>
              <a:r>
                <a:rPr lang="en-US" altLang="ja-JP" sz="5400" b="1" i="0" u="none" strike="noStrike" baseline="0" dirty="0">
                  <a:gradFill>
                    <a:gsLst>
                      <a:gs pos="100000">
                        <a:srgbClr val="FACED2"/>
                      </a:gs>
                      <a:gs pos="16000">
                        <a:schemeClr val="accent1">
                          <a:lumMod val="5000"/>
                          <a:lumOff val="95000"/>
                        </a:schemeClr>
                      </a:gs>
                      <a:gs pos="54000">
                        <a:srgbClr val="FDDBF2"/>
                      </a:gs>
                    </a:gsLst>
                    <a:lin ang="5400000" scaled="1"/>
                  </a:gra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r>
                <a:rPr lang="en-US" altLang="ja-JP" sz="54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</a:t>
              </a:r>
              <a:r>
                <a:rPr lang="ja-JP" altLang="en-US" sz="54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5400" b="1" i="0" u="none" strike="noStrike" baseline="0" dirty="0">
                <a:solidFill>
                  <a:schemeClr val="bg1"/>
                </a:solidFill>
                <a:effectLst>
                  <a:glow rad="889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541EEDF0-1CA5-E76E-073D-2906EB592728}"/>
              </a:ext>
            </a:extLst>
          </p:cNvPr>
          <p:cNvGrpSpPr/>
          <p:nvPr/>
        </p:nvGrpSpPr>
        <p:grpSpPr>
          <a:xfrm>
            <a:off x="349209" y="5712282"/>
            <a:ext cx="3187929" cy="911200"/>
            <a:chOff x="-4001164" y="8533094"/>
            <a:chExt cx="3469401" cy="1006064"/>
          </a:xfrm>
        </p:grpSpPr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DC23EC74-4D33-F2D7-B28A-AD082CA24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4001164" y="8533094"/>
              <a:ext cx="2221767" cy="1006064"/>
            </a:xfrm>
            <a:prstGeom prst="rect">
              <a:avLst/>
            </a:prstGeom>
          </p:spPr>
        </p:pic>
        <p:sp>
          <p:nvSpPr>
            <p:cNvPr id="77" name="TextBox 37">
              <a:extLst>
                <a:ext uri="{FF2B5EF4-FFF2-40B4-BE49-F238E27FC236}">
                  <a16:creationId xmlns:a16="http://schemas.microsoft.com/office/drawing/2014/main" id="{A843CADA-0223-098E-F452-59B9D5DA6213}"/>
                </a:ext>
              </a:extLst>
            </p:cNvPr>
            <p:cNvSpPr txBox="1"/>
            <p:nvPr/>
          </p:nvSpPr>
          <p:spPr>
            <a:xfrm>
              <a:off x="-3765350" y="9066313"/>
              <a:ext cx="3233587" cy="2518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28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日  </a:t>
              </a:r>
              <a:endParaRPr lang="en-US" sz="2800" dirty="0">
                <a:solidFill>
                  <a:srgbClr val="634C0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pic>
        <p:nvPicPr>
          <p:cNvPr id="78" name="Picture 60">
            <a:extLst>
              <a:ext uri="{FF2B5EF4-FFF2-40B4-BE49-F238E27FC236}">
                <a16:creationId xmlns:a16="http://schemas.microsoft.com/office/drawing/2014/main" id="{EA648547-31A8-5694-E29F-3E89CB35462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447743" y="6011520"/>
            <a:ext cx="1541008" cy="484006"/>
          </a:xfrm>
          <a:prstGeom prst="rect">
            <a:avLst/>
          </a:prstGeom>
        </p:spPr>
      </p:pic>
      <p:sp>
        <p:nvSpPr>
          <p:cNvPr id="79" name="TextBox 27">
            <a:extLst>
              <a:ext uri="{FF2B5EF4-FFF2-40B4-BE49-F238E27FC236}">
                <a16:creationId xmlns:a16="http://schemas.microsoft.com/office/drawing/2014/main" id="{75A1C4CA-597F-9814-2A0E-F97D374E74E1}"/>
              </a:ext>
            </a:extLst>
          </p:cNvPr>
          <p:cNvSpPr txBox="1"/>
          <p:nvPr/>
        </p:nvSpPr>
        <p:spPr>
          <a:xfrm>
            <a:off x="915763" y="6996975"/>
            <a:ext cx="4142887" cy="443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3200" spc="-148" dirty="0">
                <a:solidFill>
                  <a:schemeClr val="bg1"/>
                </a:solidFill>
                <a:effectLst>
                  <a:glow rad="139700">
                    <a:schemeClr val="tx1">
                      <a:lumMod val="95000"/>
                      <a:lumOff val="5000"/>
                      <a:alpha val="90000"/>
                    </a:schemeClr>
                  </a:glow>
                </a:effectLst>
                <a:ea typeface="Noto Sans Regular Bold"/>
              </a:rPr>
              <a:t>   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月</a:t>
            </a:r>
            <a:r>
              <a:rPr lang="ja-JP" alt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       　</a:t>
            </a:r>
            <a:r>
              <a:rPr lang="en-US" sz="3600" b="1" spc="-148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39700">
                    <a:schemeClr val="bg1">
                      <a:alpha val="9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NP 秀英丸ゴシック Std B" panose="020F0600000000000000" pitchFamily="34" charset="-128"/>
                <a:ea typeface="DNP 秀英丸ゴシック Std B" panose="020F0600000000000000" pitchFamily="34" charset="-128"/>
              </a:rPr>
              <a:t>日     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43B38D8E-5493-2DFA-3C19-22E0A3612B2C}"/>
              </a:ext>
            </a:extLst>
          </p:cNvPr>
          <p:cNvSpPr txBox="1"/>
          <p:nvPr/>
        </p:nvSpPr>
        <p:spPr>
          <a:xfrm rot="16200000">
            <a:off x="1915961" y="5955289"/>
            <a:ext cx="738664" cy="3780472"/>
          </a:xfrm>
          <a:prstGeom prst="rect">
            <a:avLst/>
          </a:prstGeom>
          <a:noFill/>
          <a:effectLst>
            <a:outerShdw blurRad="50800" dist="50800" dir="258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vert="eaVert" wrap="square">
            <a:spAutoFit/>
          </a:bodyPr>
          <a:lstStyle/>
          <a:p>
            <a:r>
              <a:rPr lang="en-US" altLang="ja-JP" sz="3600" b="1" dirty="0">
                <a:solidFill>
                  <a:srgbClr val="227F38"/>
                </a:solidFill>
                <a:effectLst>
                  <a:glow rad="1016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14:00</a:t>
            </a:r>
            <a:r>
              <a:rPr lang="ja-JP" altLang="en-US" sz="3600" b="1" dirty="0">
                <a:solidFill>
                  <a:srgbClr val="227F38"/>
                </a:solidFill>
                <a:effectLst>
                  <a:glow rad="1016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3600" b="1" dirty="0">
                <a:solidFill>
                  <a:srgbClr val="227F38"/>
                </a:solidFill>
                <a:effectLst>
                  <a:glow rad="1016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15:00</a:t>
            </a: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A9981604-7DB7-7D9A-7FF1-4B4D36F10DFC}"/>
              </a:ext>
            </a:extLst>
          </p:cNvPr>
          <p:cNvSpPr/>
          <p:nvPr/>
        </p:nvSpPr>
        <p:spPr>
          <a:xfrm>
            <a:off x="298886" y="128046"/>
            <a:ext cx="1857375" cy="11811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CC57276-10FB-16AA-0EAA-3AEC88A95D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8" y="268512"/>
            <a:ext cx="1673552" cy="90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33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48035</TotalTime>
  <Words>27</Words>
  <Application>Microsoft Office PowerPoint</Application>
  <PresentationFormat>ユーザー設定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DNP 秀英丸ゴシック Std B</vt:lpstr>
      <vt:lpstr>Hiragino Kaku Gothic Pro</vt:lpstr>
      <vt:lpstr>Noto Sans Regular Bold</vt:lpstr>
      <vt:lpstr>游ゴシック Light</vt:lpstr>
      <vt:lpstr>Arial</vt:lpstr>
      <vt:lpstr>Calibri</vt:lpstr>
      <vt:lpstr>Calibri Light</vt:lpstr>
      <vt:lpstr>UD デジタル 教科書体 NP-B</vt:lpstr>
      <vt:lpstr>游ゴシック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ラインナップチラシ</dc:title>
  <dc:creator>齋藤 芙美</dc:creator>
  <cp:lastModifiedBy>Eri Hamasaki</cp:lastModifiedBy>
  <cp:revision>234</cp:revision>
  <cp:lastPrinted>2024-04-25T02:32:41Z</cp:lastPrinted>
  <dcterms:created xsi:type="dcterms:W3CDTF">2022-09-22T01:47:20Z</dcterms:created>
  <dcterms:modified xsi:type="dcterms:W3CDTF">2024-07-11T06:20:59Z</dcterms:modified>
</cp:coreProperties>
</file>