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8937964-1BA7-4C23-83DD-B482EF4B1897}"/>
    <pc:docChg chg="modSld">
      <pc:chgData name="奥田陽子" userId="5bf8eb3d-eb6b-4939-b4ac-48d545c81564" providerId="ADAL" clId="{08937964-1BA7-4C23-83DD-B482EF4B1897}" dt="2023-10-26T06:53:42.392" v="8" actId="20577"/>
      <pc:docMkLst>
        <pc:docMk/>
      </pc:docMkLst>
      <pc:sldChg chg="modSp mod">
        <pc:chgData name="奥田陽子" userId="5bf8eb3d-eb6b-4939-b4ac-48d545c81564" providerId="ADAL" clId="{08937964-1BA7-4C23-83DD-B482EF4B1897}" dt="2023-10-26T06:53:42.392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08937964-1BA7-4C23-83DD-B482EF4B1897}" dt="2023-10-26T06:53:42.392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B8F38D49-454B-47A1-9E62-A1680F0124D2}"/>
    <pc:docChg chg="modSld">
      <pc:chgData name="奥田陽子" userId="5bf8eb3d-eb6b-4939-b4ac-48d545c81564" providerId="ADAL" clId="{B8F38D49-454B-47A1-9E62-A1680F0124D2}" dt="2023-11-28T04:56:15.831" v="4"/>
      <pc:docMkLst>
        <pc:docMk/>
      </pc:docMkLst>
      <pc:sldChg chg="modSp mod">
        <pc:chgData name="奥田陽子" userId="5bf8eb3d-eb6b-4939-b4ac-48d545c81564" providerId="ADAL" clId="{B8F38D49-454B-47A1-9E62-A1680F0124D2}" dt="2023-11-28T04:56:15.831" v="4"/>
        <pc:sldMkLst>
          <pc:docMk/>
          <pc:sldMk cId="1845331208" sldId="260"/>
        </pc:sldMkLst>
        <pc:spChg chg="mod">
          <ac:chgData name="奥田陽子" userId="5bf8eb3d-eb6b-4939-b4ac-48d545c81564" providerId="ADAL" clId="{B8F38D49-454B-47A1-9E62-A1680F0124D2}" dt="2023-11-28T04:56:15.831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藤田 英里沙" userId="55fb1634-084b-4aa3-92eb-65b651078df8" providerId="ADAL" clId="{22AE46E8-0C8B-496B-A7D0-6382D0EA8CE6}"/>
    <pc:docChg chg="custSel modSld">
      <pc:chgData name="藤田 英里沙" userId="55fb1634-084b-4aa3-92eb-65b651078df8" providerId="ADAL" clId="{22AE46E8-0C8B-496B-A7D0-6382D0EA8CE6}" dt="2023-07-12T11:15:00.098" v="0" actId="478"/>
      <pc:docMkLst>
        <pc:docMk/>
      </pc:docMkLst>
      <pc:sldChg chg="delSp mod">
        <pc:chgData name="藤田 英里沙" userId="55fb1634-084b-4aa3-92eb-65b651078df8" providerId="ADAL" clId="{22AE46E8-0C8B-496B-A7D0-6382D0EA8CE6}" dt="2023-07-12T11:15:00.098" v="0" actId="478"/>
        <pc:sldMkLst>
          <pc:docMk/>
          <pc:sldMk cId="1845331208" sldId="260"/>
        </pc:sldMkLst>
        <pc:picChg chg="del">
          <ac:chgData name="藤田 英里沙" userId="55fb1634-084b-4aa3-92eb-65b651078df8" providerId="ADAL" clId="{22AE46E8-0C8B-496B-A7D0-6382D0EA8CE6}" dt="2023-07-12T11:15:00.098" v="0" actId="478"/>
          <ac:picMkLst>
            <pc:docMk/>
            <pc:sldMk cId="1845331208" sldId="260"/>
            <ac:picMk id="22" creationId="{F312D4DE-8443-6BAD-E7FA-A9EE712E2FB5}"/>
          </ac:picMkLst>
        </pc:picChg>
      </pc:sldChg>
    </pc:docChg>
  </pc:docChgLst>
  <pc:docChgLst>
    <pc:chgData name="寺田 勝也" userId="8c59538c-4358-4eb0-84dd-2e7cb114f0dc" providerId="ADAL" clId="{F16C3C37-DD32-4B39-81AD-F15229A5ADA6}"/>
    <pc:docChg chg="modSld">
      <pc:chgData name="寺田 勝也" userId="8c59538c-4358-4eb0-84dd-2e7cb114f0dc" providerId="ADAL" clId="{F16C3C37-DD32-4B39-81AD-F15229A5ADA6}" dt="2023-08-15T09:02:12.216" v="2" actId="20577"/>
      <pc:docMkLst>
        <pc:docMk/>
      </pc:docMkLst>
      <pc:sldChg chg="modSp mod">
        <pc:chgData name="寺田 勝也" userId="8c59538c-4358-4eb0-84dd-2e7cb114f0dc" providerId="ADAL" clId="{F16C3C37-DD32-4B39-81AD-F15229A5ADA6}" dt="2023-08-15T09:02:12.216" v="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16C3C37-DD32-4B39-81AD-F15229A5ADA6}" dt="2023-08-15T09:02:12.216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E3AC04BF-A279-4E68-B00D-9DC4E402D4F6}"/>
    <pc:docChg chg="custSel modSld">
      <pc:chgData name="寺田 勝也" userId="8c59538c-4358-4eb0-84dd-2e7cb114f0dc" providerId="ADAL" clId="{E3AC04BF-A279-4E68-B00D-9DC4E402D4F6}" dt="2024-05-10T01:34:51.536" v="0" actId="478"/>
      <pc:docMkLst>
        <pc:docMk/>
      </pc:docMkLst>
      <pc:sldChg chg="delSp mod">
        <pc:chgData name="寺田 勝也" userId="8c59538c-4358-4eb0-84dd-2e7cb114f0dc" providerId="ADAL" clId="{E3AC04BF-A279-4E68-B00D-9DC4E402D4F6}" dt="2024-05-10T01:34:51.536" v="0" actId="478"/>
        <pc:sldMkLst>
          <pc:docMk/>
          <pc:sldMk cId="1845331208" sldId="260"/>
        </pc:sldMkLst>
        <pc:picChg chg="del">
          <ac:chgData name="寺田 勝也" userId="8c59538c-4358-4eb0-84dd-2e7cb114f0dc" providerId="ADAL" clId="{E3AC04BF-A279-4E68-B00D-9DC4E402D4F6}" dt="2024-05-10T01:34:51.536" v="0" actId="478"/>
          <ac:picMkLst>
            <pc:docMk/>
            <pc:sldMk cId="1845331208" sldId="260"/>
            <ac:picMk id="22" creationId="{2C1158DB-C749-17A2-921E-817BB0305F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C42E26-231B-476F-B666-3446E6FB9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68E94-D575-42C8-847A-7C669FE17213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ccc50300-c016-41b3-baf7-1f053ea3de53"/>
    <ds:schemaRef ds:uri="http://purl.org/dc/elements/1.1/"/>
    <ds:schemaRef ds:uri="http://schemas.microsoft.com/office/2006/documentManagement/types"/>
    <ds:schemaRef ds:uri="aa497eed-f72d-442f-adf5-cc88fbf9cce6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AD7963-2A16-4A08-8314-62BEAD1EA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81</cp:revision>
  <dcterms:created xsi:type="dcterms:W3CDTF">2022-02-20T16:12:08Z</dcterms:created>
  <dcterms:modified xsi:type="dcterms:W3CDTF">2024-07-04T00:01:24Z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