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8DBF1B87-BD07-45AF-8621-D2A176A98460}"/>
    <pc:docChg chg="modSld">
      <pc:chgData name="奥田陽子" userId="5bf8eb3d-eb6b-4939-b4ac-48d545c81564" providerId="ADAL" clId="{8DBF1B87-BD07-45AF-8621-D2A176A98460}" dt="2023-11-28T04:43:23.637" v="4"/>
      <pc:docMkLst>
        <pc:docMk/>
      </pc:docMkLst>
      <pc:sldChg chg="modSp mod">
        <pc:chgData name="奥田陽子" userId="5bf8eb3d-eb6b-4939-b4ac-48d545c81564" providerId="ADAL" clId="{8DBF1B87-BD07-45AF-8621-D2A176A98460}" dt="2023-11-28T04:43:23.637" v="4"/>
        <pc:sldMkLst>
          <pc:docMk/>
          <pc:sldMk cId="197685522" sldId="263"/>
        </pc:sldMkLst>
        <pc:spChg chg="mod">
          <ac:chgData name="奥田陽子" userId="5bf8eb3d-eb6b-4939-b4ac-48d545c81564" providerId="ADAL" clId="{8DBF1B87-BD07-45AF-8621-D2A176A98460}" dt="2023-11-28T04:43:23.637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544D085-D0CF-4372-8B63-547ABC60BA5A}"/>
    <pc:docChg chg="modSld">
      <pc:chgData name="寺田 勝也" userId="8c59538c-4358-4eb0-84dd-2e7cb114f0dc" providerId="ADAL" clId="{0544D085-D0CF-4372-8B63-547ABC60BA5A}" dt="2024-07-04T03:41:38.784" v="6" actId="20577"/>
      <pc:docMkLst>
        <pc:docMk/>
      </pc:docMkLst>
      <pc:sldChg chg="modSp mod">
        <pc:chgData name="寺田 勝也" userId="8c59538c-4358-4eb0-84dd-2e7cb114f0dc" providerId="ADAL" clId="{0544D085-D0CF-4372-8B63-547ABC60BA5A}" dt="2024-07-04T03:41:38.784" v="6" actId="20577"/>
        <pc:sldMkLst>
          <pc:docMk/>
          <pc:sldMk cId="197685522" sldId="263"/>
        </pc:sldMkLst>
        <pc:spChg chg="mod">
          <ac:chgData name="寺田 勝也" userId="8c59538c-4358-4eb0-84dd-2e7cb114f0dc" providerId="ADAL" clId="{0544D085-D0CF-4372-8B63-547ABC60BA5A}" dt="2024-07-04T03:41:38.784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  <pc:sldChg chg="modSp mod">
        <pc:chgData name="奥田陽子" userId="5bf8eb3d-eb6b-4939-b4ac-48d545c81564" providerId="ADAL" clId="{4DDDFA40-0B23-443A-8506-32BF1B3ED5D7}" dt="2023-10-26T06:36:55.106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4DDDFA40-0B23-443A-8506-32BF1B3ED5D7}" dt="2023-10-26T06:36:55.106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266BE8-02A8-40CF-9DCA-F8F60E8C1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EF9B55-F0B5-4A34-AF88-CB177CA2069E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ccc50300-c016-41b3-baf7-1f053ea3de53"/>
    <ds:schemaRef ds:uri="http://purl.org/dc/dcmitype/"/>
    <ds:schemaRef ds:uri="http://www.w3.org/XML/1998/namespace"/>
    <ds:schemaRef ds:uri="http://schemas.microsoft.com/office/infopath/2007/PartnerControls"/>
    <ds:schemaRef ds:uri="aa497eed-f72d-442f-adf5-cc88fbf9cc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105</cp:revision>
  <dcterms:created xsi:type="dcterms:W3CDTF">2022-02-20T16:12:08Z</dcterms:created>
  <dcterms:modified xsi:type="dcterms:W3CDTF">2024-07-04T03:41:39Z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