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6"/>
  </p:notesMasterIdLst>
  <p:sldIdLst>
    <p:sldId id="275" r:id="rId5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000000"/>
    <a:srgbClr val="A50021"/>
    <a:srgbClr val="FF3300"/>
    <a:srgbClr val="FF0066"/>
    <a:srgbClr val="660066"/>
    <a:srgbClr val="FF00FF"/>
    <a:srgbClr val="0000CC"/>
    <a:srgbClr val="0000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0E8DEB-702C-4E4F-9393-8D393FE3D47E}" v="1520" dt="2024-03-13T03:30:14.8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7" d="100"/>
          <a:sy n="67" d="100"/>
        </p:scale>
        <p:origin x="327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奥田陽子" userId="5bf8eb3d-eb6b-4939-b4ac-48d545c81564" providerId="ADAL" clId="{817900B6-5C3F-4684-B38A-2778ED550E56}"/>
    <pc:docChg chg="modSld">
      <pc:chgData name="奥田陽子" userId="5bf8eb3d-eb6b-4939-b4ac-48d545c81564" providerId="ADAL" clId="{817900B6-5C3F-4684-B38A-2778ED550E56}" dt="2024-03-13T03:46:41.518" v="5" actId="1037"/>
      <pc:docMkLst>
        <pc:docMk/>
      </pc:docMkLst>
      <pc:sldChg chg="modSp mod">
        <pc:chgData name="奥田陽子" userId="5bf8eb3d-eb6b-4939-b4ac-48d545c81564" providerId="ADAL" clId="{817900B6-5C3F-4684-B38A-2778ED550E56}" dt="2024-03-13T03:46:41.518" v="5" actId="1037"/>
        <pc:sldMkLst>
          <pc:docMk/>
          <pc:sldMk cId="2156724418" sldId="275"/>
        </pc:sldMkLst>
        <pc:grpChg chg="mod">
          <ac:chgData name="奥田陽子" userId="5bf8eb3d-eb6b-4939-b4ac-48d545c81564" providerId="ADAL" clId="{817900B6-5C3F-4684-B38A-2778ED550E56}" dt="2024-03-13T03:46:24.091" v="0" actId="12788"/>
          <ac:grpSpMkLst>
            <pc:docMk/>
            <pc:sldMk cId="2156724418" sldId="275"/>
            <ac:grpSpMk id="38" creationId="{CE7150AB-B072-2CB5-0A4D-629BC780B63E}"/>
          </ac:grpSpMkLst>
        </pc:grpChg>
        <pc:picChg chg="mod">
          <ac:chgData name="奥田陽子" userId="5bf8eb3d-eb6b-4939-b4ac-48d545c81564" providerId="ADAL" clId="{817900B6-5C3F-4684-B38A-2778ED550E56}" dt="2024-03-13T03:46:24.091" v="0" actId="12788"/>
          <ac:picMkLst>
            <pc:docMk/>
            <pc:sldMk cId="2156724418" sldId="275"/>
            <ac:picMk id="21" creationId="{E282264E-9BE4-EED7-DDDE-F1072DDA8C11}"/>
          </ac:picMkLst>
        </pc:picChg>
        <pc:picChg chg="mod">
          <ac:chgData name="奥田陽子" userId="5bf8eb3d-eb6b-4939-b4ac-48d545c81564" providerId="ADAL" clId="{817900B6-5C3F-4684-B38A-2778ED550E56}" dt="2024-03-13T03:46:41.518" v="5" actId="1037"/>
          <ac:picMkLst>
            <pc:docMk/>
            <pc:sldMk cId="2156724418" sldId="275"/>
            <ac:picMk id="73" creationId="{8F4DD2B0-0969-F41C-578C-6C324BA950E6}"/>
          </ac:picMkLst>
        </pc:picChg>
      </pc:sldChg>
    </pc:docChg>
  </pc:docChgLst>
  <pc:docChgLst>
    <pc:chgData name="寺田 勝也" userId="8c59538c-4358-4eb0-84dd-2e7cb114f0dc" providerId="ADAL" clId="{BA5555EA-B527-48E7-BB65-47C00EA90D4C}"/>
    <pc:docChg chg="undo custSel modSld sldOrd">
      <pc:chgData name="寺田 勝也" userId="8c59538c-4358-4eb0-84dd-2e7cb114f0dc" providerId="ADAL" clId="{BA5555EA-B527-48E7-BB65-47C00EA90D4C}" dt="2024-03-06T06:01:39.458" v="245" actId="1076"/>
      <pc:docMkLst>
        <pc:docMk/>
      </pc:docMkLst>
      <pc:sldChg chg="addSp delSp modSp mod">
        <pc:chgData name="寺田 勝也" userId="8c59538c-4358-4eb0-84dd-2e7cb114f0dc" providerId="ADAL" clId="{BA5555EA-B527-48E7-BB65-47C00EA90D4C}" dt="2024-03-06T06:01:39.458" v="245" actId="1076"/>
        <pc:sldMkLst>
          <pc:docMk/>
          <pc:sldMk cId="2157166404" sldId="263"/>
        </pc:sldMkLst>
        <pc:spChg chg="mod">
          <ac:chgData name="寺田 勝也" userId="8c59538c-4358-4eb0-84dd-2e7cb114f0dc" providerId="ADAL" clId="{BA5555EA-B527-48E7-BB65-47C00EA90D4C}" dt="2024-03-06T05:55:21.801" v="168" actId="1076"/>
          <ac:spMkLst>
            <pc:docMk/>
            <pc:sldMk cId="2157166404" sldId="263"/>
            <ac:spMk id="2" creationId="{88EC4520-2CFC-FDA9-381F-68364F7B03D3}"/>
          </ac:spMkLst>
        </pc:spChg>
        <pc:spChg chg="mod">
          <ac:chgData name="寺田 勝也" userId="8c59538c-4358-4eb0-84dd-2e7cb114f0dc" providerId="ADAL" clId="{BA5555EA-B527-48E7-BB65-47C00EA90D4C}" dt="2024-03-06T05:41:48.286" v="144" actId="1076"/>
          <ac:spMkLst>
            <pc:docMk/>
            <pc:sldMk cId="2157166404" sldId="263"/>
            <ac:spMk id="3" creationId="{CB80B02F-709B-9E46-C87E-AC66AF177714}"/>
          </ac:spMkLst>
        </pc:spChg>
        <pc:spChg chg="mod">
          <ac:chgData name="寺田 勝也" userId="8c59538c-4358-4eb0-84dd-2e7cb114f0dc" providerId="ADAL" clId="{BA5555EA-B527-48E7-BB65-47C00EA90D4C}" dt="2024-03-06T05:41:48.286" v="144" actId="1076"/>
          <ac:spMkLst>
            <pc:docMk/>
            <pc:sldMk cId="2157166404" sldId="263"/>
            <ac:spMk id="4" creationId="{16BFD3C5-96E3-F820-4DCF-7528427F72C7}"/>
          </ac:spMkLst>
        </pc:spChg>
        <pc:spChg chg="mod">
          <ac:chgData name="寺田 勝也" userId="8c59538c-4358-4eb0-84dd-2e7cb114f0dc" providerId="ADAL" clId="{BA5555EA-B527-48E7-BB65-47C00EA90D4C}" dt="2024-03-06T05:56:48.276" v="179" actId="1076"/>
          <ac:spMkLst>
            <pc:docMk/>
            <pc:sldMk cId="2157166404" sldId="263"/>
            <ac:spMk id="5" creationId="{AC8DD49F-D8B9-25C6-40DD-6879F9420175}"/>
          </ac:spMkLst>
        </pc:spChg>
        <pc:spChg chg="mod">
          <ac:chgData name="寺田 勝也" userId="8c59538c-4358-4eb0-84dd-2e7cb114f0dc" providerId="ADAL" clId="{BA5555EA-B527-48E7-BB65-47C00EA90D4C}" dt="2024-03-06T05:42:28.431" v="151" actId="1076"/>
          <ac:spMkLst>
            <pc:docMk/>
            <pc:sldMk cId="2157166404" sldId="263"/>
            <ac:spMk id="8" creationId="{37CE3078-8A96-81E2-663A-665775AF3C7C}"/>
          </ac:spMkLst>
        </pc:spChg>
        <pc:spChg chg="mod ord topLvl">
          <ac:chgData name="寺田 勝也" userId="8c59538c-4358-4eb0-84dd-2e7cb114f0dc" providerId="ADAL" clId="{BA5555EA-B527-48E7-BB65-47C00EA90D4C}" dt="2024-03-06T06:01:12.747" v="237" actId="164"/>
          <ac:spMkLst>
            <pc:docMk/>
            <pc:sldMk cId="2157166404" sldId="263"/>
            <ac:spMk id="39" creationId="{667BF13C-650B-25AD-D447-2C54829F4D31}"/>
          </ac:spMkLst>
        </pc:spChg>
        <pc:spChg chg="mod ord topLvl">
          <ac:chgData name="寺田 勝也" userId="8c59538c-4358-4eb0-84dd-2e7cb114f0dc" providerId="ADAL" clId="{BA5555EA-B527-48E7-BB65-47C00EA90D4C}" dt="2024-03-06T06:01:22.274" v="240" actId="1076"/>
          <ac:spMkLst>
            <pc:docMk/>
            <pc:sldMk cId="2157166404" sldId="263"/>
            <ac:spMk id="40" creationId="{CA906B80-7F89-CD2C-5164-524FC6C723B4}"/>
          </ac:spMkLst>
        </pc:spChg>
        <pc:grpChg chg="add mod">
          <ac:chgData name="寺田 勝也" userId="8c59538c-4358-4eb0-84dd-2e7cb114f0dc" providerId="ADAL" clId="{BA5555EA-B527-48E7-BB65-47C00EA90D4C}" dt="2024-03-06T06:01:37.312" v="244" actId="1076"/>
          <ac:grpSpMkLst>
            <pc:docMk/>
            <pc:sldMk cId="2157166404" sldId="263"/>
            <ac:grpSpMk id="12" creationId="{E9E510D7-EB09-45D7-7267-09C30D0E4AC3}"/>
          </ac:grpSpMkLst>
        </pc:grpChg>
        <pc:grpChg chg="del mod">
          <ac:chgData name="寺田 勝也" userId="8c59538c-4358-4eb0-84dd-2e7cb114f0dc" providerId="ADAL" clId="{BA5555EA-B527-48E7-BB65-47C00EA90D4C}" dt="2024-03-06T05:40:09.439" v="129" actId="165"/>
          <ac:grpSpMkLst>
            <pc:docMk/>
            <pc:sldMk cId="2157166404" sldId="263"/>
            <ac:grpSpMk id="41" creationId="{BE7B3570-28A1-B74D-E20F-986022E78240}"/>
          </ac:grpSpMkLst>
        </pc:grpChg>
        <pc:grpChg chg="del">
          <ac:chgData name="寺田 勝也" userId="8c59538c-4358-4eb0-84dd-2e7cb114f0dc" providerId="ADAL" clId="{BA5555EA-B527-48E7-BB65-47C00EA90D4C}" dt="2024-03-06T05:41:38.012" v="141" actId="165"/>
          <ac:grpSpMkLst>
            <pc:docMk/>
            <pc:sldMk cId="2157166404" sldId="263"/>
            <ac:grpSpMk id="46" creationId="{33F9CD9B-E6D7-96D8-A4F0-45234364D524}"/>
          </ac:grpSpMkLst>
        </pc:grpChg>
        <pc:picChg chg="add mod">
          <ac:chgData name="寺田 勝也" userId="8c59538c-4358-4eb0-84dd-2e7cb114f0dc" providerId="ADAL" clId="{BA5555EA-B527-48E7-BB65-47C00EA90D4C}" dt="2024-03-06T06:01:39.458" v="245" actId="1076"/>
          <ac:picMkLst>
            <pc:docMk/>
            <pc:sldMk cId="2157166404" sldId="263"/>
            <ac:picMk id="7" creationId="{46CD665C-626B-9B7B-A07B-ADA57F9397BB}"/>
          </ac:picMkLst>
        </pc:picChg>
        <pc:picChg chg="add mod">
          <ac:chgData name="寺田 勝也" userId="8c59538c-4358-4eb0-84dd-2e7cb114f0dc" providerId="ADAL" clId="{BA5555EA-B527-48E7-BB65-47C00EA90D4C}" dt="2024-03-06T06:00:11.623" v="223" actId="1076"/>
          <ac:picMkLst>
            <pc:docMk/>
            <pc:sldMk cId="2157166404" sldId="263"/>
            <ac:picMk id="9" creationId="{D7A773B4-CF07-34E2-92F4-DC161F2D6F96}"/>
          </ac:picMkLst>
        </pc:picChg>
        <pc:picChg chg="add mod">
          <ac:chgData name="寺田 勝也" userId="8c59538c-4358-4eb0-84dd-2e7cb114f0dc" providerId="ADAL" clId="{BA5555EA-B527-48E7-BB65-47C00EA90D4C}" dt="2024-03-06T06:00:35.004" v="227" actId="571"/>
          <ac:picMkLst>
            <pc:docMk/>
            <pc:sldMk cId="2157166404" sldId="263"/>
            <ac:picMk id="11" creationId="{7C554DD2-4C92-42D8-6D4E-0F1F3F255550}"/>
          </ac:picMkLst>
        </pc:picChg>
        <pc:picChg chg="mod">
          <ac:chgData name="寺田 勝也" userId="8c59538c-4358-4eb0-84dd-2e7cb114f0dc" providerId="ADAL" clId="{BA5555EA-B527-48E7-BB65-47C00EA90D4C}" dt="2024-03-06T06:01:26.418" v="243" actId="1076"/>
          <ac:picMkLst>
            <pc:docMk/>
            <pc:sldMk cId="2157166404" sldId="263"/>
            <ac:picMk id="20" creationId="{ABF712FE-F894-0FBA-B126-97A8718B7203}"/>
          </ac:picMkLst>
        </pc:picChg>
        <pc:picChg chg="mod">
          <ac:chgData name="寺田 勝也" userId="8c59538c-4358-4eb0-84dd-2e7cb114f0dc" providerId="ADAL" clId="{BA5555EA-B527-48E7-BB65-47C00EA90D4C}" dt="2024-03-06T05:43:13.222" v="166" actId="1076"/>
          <ac:picMkLst>
            <pc:docMk/>
            <pc:sldMk cId="2157166404" sldId="263"/>
            <ac:picMk id="22" creationId="{1A469D6E-68A4-FF00-3948-C5FEC0FCE37F}"/>
          </ac:picMkLst>
        </pc:picChg>
        <pc:picChg chg="mod topLvl">
          <ac:chgData name="寺田 勝也" userId="8c59538c-4358-4eb0-84dd-2e7cb114f0dc" providerId="ADAL" clId="{BA5555EA-B527-48E7-BB65-47C00EA90D4C}" dt="2024-03-06T05:56:48.276" v="179" actId="1076"/>
          <ac:picMkLst>
            <pc:docMk/>
            <pc:sldMk cId="2157166404" sldId="263"/>
            <ac:picMk id="42" creationId="{8F0DA853-1691-EE04-ECDA-AB661EA5F670}"/>
          </ac:picMkLst>
        </pc:picChg>
        <pc:picChg chg="mod topLvl">
          <ac:chgData name="寺田 勝也" userId="8c59538c-4358-4eb0-84dd-2e7cb114f0dc" providerId="ADAL" clId="{BA5555EA-B527-48E7-BB65-47C00EA90D4C}" dt="2024-03-06T06:00:00.370" v="220" actId="1076"/>
          <ac:picMkLst>
            <pc:docMk/>
            <pc:sldMk cId="2157166404" sldId="263"/>
            <ac:picMk id="43" creationId="{D580A265-DC9D-8411-58D9-FA7591790A36}"/>
          </ac:picMkLst>
        </pc:picChg>
        <pc:picChg chg="mod ord topLvl">
          <ac:chgData name="寺田 勝也" userId="8c59538c-4358-4eb0-84dd-2e7cb114f0dc" providerId="ADAL" clId="{BA5555EA-B527-48E7-BB65-47C00EA90D4C}" dt="2024-03-06T06:00:05.704" v="221" actId="1076"/>
          <ac:picMkLst>
            <pc:docMk/>
            <pc:sldMk cId="2157166404" sldId="263"/>
            <ac:picMk id="44" creationId="{0B63C496-16FD-7259-8564-659B14BE657A}"/>
          </ac:picMkLst>
        </pc:picChg>
        <pc:picChg chg="mod topLvl">
          <ac:chgData name="寺田 勝也" userId="8c59538c-4358-4eb0-84dd-2e7cb114f0dc" providerId="ADAL" clId="{BA5555EA-B527-48E7-BB65-47C00EA90D4C}" dt="2024-03-06T06:00:29.179" v="226" actId="1076"/>
          <ac:picMkLst>
            <pc:docMk/>
            <pc:sldMk cId="2157166404" sldId="263"/>
            <ac:picMk id="45" creationId="{9AE044C2-0C84-B7FE-0561-AAC7F6C0DDA7}"/>
          </ac:picMkLst>
        </pc:picChg>
      </pc:sldChg>
      <pc:sldChg chg="addSp modSp mod ord">
        <pc:chgData name="寺田 勝也" userId="8c59538c-4358-4eb0-84dd-2e7cb114f0dc" providerId="ADAL" clId="{BA5555EA-B527-48E7-BB65-47C00EA90D4C}" dt="2024-03-05T07:13:37.651" v="125" actId="1076"/>
        <pc:sldMkLst>
          <pc:docMk/>
          <pc:sldMk cId="4053871407" sldId="265"/>
        </pc:sldMkLst>
        <pc:spChg chg="add mod">
          <ac:chgData name="寺田 勝也" userId="8c59538c-4358-4eb0-84dd-2e7cb114f0dc" providerId="ADAL" clId="{BA5555EA-B527-48E7-BB65-47C00EA90D4C}" dt="2024-03-05T07:13:37.651" v="125" actId="1076"/>
          <ac:spMkLst>
            <pc:docMk/>
            <pc:sldMk cId="4053871407" sldId="265"/>
            <ac:spMk id="13" creationId="{242E8DD6-9D0D-DA40-8B89-0E2953A461EC}"/>
          </ac:spMkLst>
        </pc:spChg>
      </pc:sldChg>
    </pc:docChg>
  </pc:docChgLst>
  <pc:docChgLst>
    <pc:chgData name="奥田陽子" userId="5bf8eb3d-eb6b-4939-b4ac-48d545c81564" providerId="ADAL" clId="{080E8DEB-702C-4E4F-9393-8D393FE3D47E}"/>
    <pc:docChg chg="undo custSel addSld delSld modSld sldOrd">
      <pc:chgData name="奥田陽子" userId="5bf8eb3d-eb6b-4939-b4ac-48d545c81564" providerId="ADAL" clId="{080E8DEB-702C-4E4F-9393-8D393FE3D47E}" dt="2024-03-13T03:34:58.159" v="4250" actId="1076"/>
      <pc:docMkLst>
        <pc:docMk/>
      </pc:docMkLst>
      <pc:sldChg chg="addSp delSp modSp mod ord">
        <pc:chgData name="奥田陽子" userId="5bf8eb3d-eb6b-4939-b4ac-48d545c81564" providerId="ADAL" clId="{080E8DEB-702C-4E4F-9393-8D393FE3D47E}" dt="2024-03-12T02:37:18.880" v="2732"/>
        <pc:sldMkLst>
          <pc:docMk/>
          <pc:sldMk cId="1105704879" sldId="261"/>
        </pc:sldMkLst>
        <pc:spChg chg="mod">
          <ac:chgData name="奥田陽子" userId="5bf8eb3d-eb6b-4939-b4ac-48d545c81564" providerId="ADAL" clId="{080E8DEB-702C-4E4F-9393-8D393FE3D47E}" dt="2024-03-06T07:20:13.109" v="1936" actId="1076"/>
          <ac:spMkLst>
            <pc:docMk/>
            <pc:sldMk cId="1105704879" sldId="261"/>
            <ac:spMk id="18" creationId="{073CB1D7-02F7-B502-0325-B91E65960DB1}"/>
          </ac:spMkLst>
        </pc:spChg>
        <pc:spChg chg="mod">
          <ac:chgData name="奥田陽子" userId="5bf8eb3d-eb6b-4939-b4ac-48d545c81564" providerId="ADAL" clId="{080E8DEB-702C-4E4F-9393-8D393FE3D47E}" dt="2024-03-06T07:20:15.816" v="1937" actId="1076"/>
          <ac:spMkLst>
            <pc:docMk/>
            <pc:sldMk cId="1105704879" sldId="261"/>
            <ac:spMk id="31" creationId="{C1F0071C-73E7-F02B-BD02-BDC48FA02565}"/>
          </ac:spMkLst>
        </pc:spChg>
        <pc:spChg chg="mod">
          <ac:chgData name="奥田陽子" userId="5bf8eb3d-eb6b-4939-b4ac-48d545c81564" providerId="ADAL" clId="{080E8DEB-702C-4E4F-9393-8D393FE3D47E}" dt="2024-03-07T00:35:20.787" v="1961" actId="1076"/>
          <ac:spMkLst>
            <pc:docMk/>
            <pc:sldMk cId="1105704879" sldId="261"/>
            <ac:spMk id="42" creationId="{E85DF106-BD82-A5BE-3C65-18416F28BA4C}"/>
          </ac:spMkLst>
        </pc:spChg>
        <pc:picChg chg="add mod">
          <ac:chgData name="奥田陽子" userId="5bf8eb3d-eb6b-4939-b4ac-48d545c81564" providerId="ADAL" clId="{080E8DEB-702C-4E4F-9393-8D393FE3D47E}" dt="2024-03-06T05:24:10.731" v="912" actId="1076"/>
          <ac:picMkLst>
            <pc:docMk/>
            <pc:sldMk cId="1105704879" sldId="261"/>
            <ac:picMk id="12" creationId="{6D987103-8045-365A-CFD2-3CE7DE0F7D1C}"/>
          </ac:picMkLst>
        </pc:picChg>
        <pc:picChg chg="mod">
          <ac:chgData name="奥田陽子" userId="5bf8eb3d-eb6b-4939-b4ac-48d545c81564" providerId="ADAL" clId="{080E8DEB-702C-4E4F-9393-8D393FE3D47E}" dt="2024-03-07T00:35:22.487" v="1962" actId="1076"/>
          <ac:picMkLst>
            <pc:docMk/>
            <pc:sldMk cId="1105704879" sldId="261"/>
            <ac:picMk id="15" creationId="{4A316E0D-0DFD-29AA-FB9E-AF43E3BADD99}"/>
          </ac:picMkLst>
        </pc:picChg>
        <pc:picChg chg="add del mod modCrop">
          <ac:chgData name="奥田陽子" userId="5bf8eb3d-eb6b-4939-b4ac-48d545c81564" providerId="ADAL" clId="{080E8DEB-702C-4E4F-9393-8D393FE3D47E}" dt="2024-03-05T06:20:20.222" v="66" actId="21"/>
          <ac:picMkLst>
            <pc:docMk/>
            <pc:sldMk cId="1105704879" sldId="261"/>
            <ac:picMk id="17" creationId="{9DB73F78-DF46-2FA0-574E-7A5C7F4DB3EF}"/>
          </ac:picMkLst>
        </pc:picChg>
        <pc:picChg chg="del">
          <ac:chgData name="奥田陽子" userId="5bf8eb3d-eb6b-4939-b4ac-48d545c81564" providerId="ADAL" clId="{080E8DEB-702C-4E4F-9393-8D393FE3D47E}" dt="2024-03-06T05:17:27.299" v="897" actId="21"/>
          <ac:picMkLst>
            <pc:docMk/>
            <pc:sldMk cId="1105704879" sldId="261"/>
            <ac:picMk id="35" creationId="{44159F35-89BB-23E1-F030-7023E4C24030}"/>
          </ac:picMkLst>
        </pc:picChg>
      </pc:sldChg>
      <pc:sldChg chg="addSp delSp modSp mod">
        <pc:chgData name="奥田陽子" userId="5bf8eb3d-eb6b-4939-b4ac-48d545c81564" providerId="ADAL" clId="{080E8DEB-702C-4E4F-9393-8D393FE3D47E}" dt="2024-03-05T06:50:44.168" v="384" actId="1076"/>
        <pc:sldMkLst>
          <pc:docMk/>
          <pc:sldMk cId="3823020965" sldId="262"/>
        </pc:sldMkLst>
        <pc:spChg chg="mod">
          <ac:chgData name="奥田陽子" userId="5bf8eb3d-eb6b-4939-b4ac-48d545c81564" providerId="ADAL" clId="{080E8DEB-702C-4E4F-9393-8D393FE3D47E}" dt="2024-03-05T05:28:43.659" v="38" actId="14100"/>
          <ac:spMkLst>
            <pc:docMk/>
            <pc:sldMk cId="3823020965" sldId="262"/>
            <ac:spMk id="7" creationId="{7F2AC874-15FD-1F1E-BC35-CA542F3F7E4D}"/>
          </ac:spMkLst>
        </pc:spChg>
        <pc:spChg chg="add mod">
          <ac:chgData name="奥田陽子" userId="5bf8eb3d-eb6b-4939-b4ac-48d545c81564" providerId="ADAL" clId="{080E8DEB-702C-4E4F-9393-8D393FE3D47E}" dt="2024-03-05T06:50:44.168" v="384" actId="1076"/>
          <ac:spMkLst>
            <pc:docMk/>
            <pc:sldMk cId="3823020965" sldId="262"/>
            <ac:spMk id="12" creationId="{37497D78-568D-6AE4-1019-BC4920DCDA56}"/>
          </ac:spMkLst>
        </pc:spChg>
        <pc:spChg chg="add del mod">
          <ac:chgData name="奥田陽子" userId="5bf8eb3d-eb6b-4939-b4ac-48d545c81564" providerId="ADAL" clId="{080E8DEB-702C-4E4F-9393-8D393FE3D47E}" dt="2024-03-05T05:24:45.956" v="7"/>
          <ac:spMkLst>
            <pc:docMk/>
            <pc:sldMk cId="3823020965" sldId="262"/>
            <ac:spMk id="15" creationId="{25C64031-2BC2-6F8B-F64F-07F87D1715A0}"/>
          </ac:spMkLst>
        </pc:spChg>
        <pc:spChg chg="add del mod">
          <ac:chgData name="奥田陽子" userId="5bf8eb3d-eb6b-4939-b4ac-48d545c81564" providerId="ADAL" clId="{080E8DEB-702C-4E4F-9393-8D393FE3D47E}" dt="2024-03-05T05:28:52.249" v="42" actId="478"/>
          <ac:spMkLst>
            <pc:docMk/>
            <pc:sldMk cId="3823020965" sldId="262"/>
            <ac:spMk id="17" creationId="{2BA8F059-674E-3A35-2A19-A431809D912D}"/>
          </ac:spMkLst>
        </pc:spChg>
      </pc:sldChg>
      <pc:sldChg chg="delSp modSp add del mod">
        <pc:chgData name="奥田陽子" userId="5bf8eb3d-eb6b-4939-b4ac-48d545c81564" providerId="ADAL" clId="{080E8DEB-702C-4E4F-9393-8D393FE3D47E}" dt="2024-03-05T06:20:05.021" v="63" actId="2696"/>
        <pc:sldMkLst>
          <pc:docMk/>
          <pc:sldMk cId="1638745000" sldId="263"/>
        </pc:sldMkLst>
        <pc:spChg chg="del">
          <ac:chgData name="奥田陽子" userId="5bf8eb3d-eb6b-4939-b4ac-48d545c81564" providerId="ADAL" clId="{080E8DEB-702C-4E4F-9393-8D393FE3D47E}" dt="2024-03-05T06:19:55.821" v="59" actId="478"/>
          <ac:spMkLst>
            <pc:docMk/>
            <pc:sldMk cId="1638745000" sldId="263"/>
            <ac:spMk id="18" creationId="{D688C99F-4A70-4425-2084-F303657BC90D}"/>
          </ac:spMkLst>
        </pc:spChg>
        <pc:spChg chg="del">
          <ac:chgData name="奥田陽子" userId="5bf8eb3d-eb6b-4939-b4ac-48d545c81564" providerId="ADAL" clId="{080E8DEB-702C-4E4F-9393-8D393FE3D47E}" dt="2024-03-05T06:19:54.391" v="58" actId="478"/>
          <ac:spMkLst>
            <pc:docMk/>
            <pc:sldMk cId="1638745000" sldId="263"/>
            <ac:spMk id="21" creationId="{73DFCC74-402B-B5A8-91CE-F478EE91F623}"/>
          </ac:spMkLst>
        </pc:spChg>
        <pc:spChg chg="del">
          <ac:chgData name="奥田陽子" userId="5bf8eb3d-eb6b-4939-b4ac-48d545c81564" providerId="ADAL" clId="{080E8DEB-702C-4E4F-9393-8D393FE3D47E}" dt="2024-03-05T06:20:00.121" v="62" actId="478"/>
          <ac:spMkLst>
            <pc:docMk/>
            <pc:sldMk cId="1638745000" sldId="263"/>
            <ac:spMk id="24" creationId="{1447A7FB-F12F-764F-967F-F38D25B74B71}"/>
          </ac:spMkLst>
        </pc:spChg>
        <pc:spChg chg="del mod">
          <ac:chgData name="奥田陽子" userId="5bf8eb3d-eb6b-4939-b4ac-48d545c81564" providerId="ADAL" clId="{080E8DEB-702C-4E4F-9393-8D393FE3D47E}" dt="2024-03-05T06:19:58.677" v="61" actId="478"/>
          <ac:spMkLst>
            <pc:docMk/>
            <pc:sldMk cId="1638745000" sldId="263"/>
            <ac:spMk id="43" creationId="{5D14A1A3-3733-E7C4-DE11-33429B234255}"/>
          </ac:spMkLst>
        </pc:spChg>
      </pc:sldChg>
      <pc:sldChg chg="addSp delSp modSp new mod">
        <pc:chgData name="奥田陽子" userId="5bf8eb3d-eb6b-4939-b4ac-48d545c81564" providerId="ADAL" clId="{080E8DEB-702C-4E4F-9393-8D393FE3D47E}" dt="2024-03-07T01:24:27.156" v="2268" actId="21"/>
        <pc:sldMkLst>
          <pc:docMk/>
          <pc:sldMk cId="2157166404" sldId="263"/>
        </pc:sldMkLst>
        <pc:spChg chg="add mod">
          <ac:chgData name="奥田陽子" userId="5bf8eb3d-eb6b-4939-b4ac-48d545c81564" providerId="ADAL" clId="{080E8DEB-702C-4E4F-9393-8D393FE3D47E}" dt="2024-03-06T05:38:26.965" v="1096" actId="1076"/>
          <ac:spMkLst>
            <pc:docMk/>
            <pc:sldMk cId="2157166404" sldId="263"/>
            <ac:spMk id="2" creationId="{88EC4520-2CFC-FDA9-381F-68364F7B03D3}"/>
          </ac:spMkLst>
        </pc:spChg>
        <pc:spChg chg="add mod">
          <ac:chgData name="奥田陽子" userId="5bf8eb3d-eb6b-4939-b4ac-48d545c81564" providerId="ADAL" clId="{080E8DEB-702C-4E4F-9393-8D393FE3D47E}" dt="2024-03-06T05:38:26.965" v="1096" actId="1076"/>
          <ac:spMkLst>
            <pc:docMk/>
            <pc:sldMk cId="2157166404" sldId="263"/>
            <ac:spMk id="3" creationId="{CB80B02F-709B-9E46-C87E-AC66AF177714}"/>
          </ac:spMkLst>
        </pc:spChg>
        <pc:spChg chg="add mod">
          <ac:chgData name="奥田陽子" userId="5bf8eb3d-eb6b-4939-b4ac-48d545c81564" providerId="ADAL" clId="{080E8DEB-702C-4E4F-9393-8D393FE3D47E}" dt="2024-03-06T05:38:26.965" v="1096" actId="1076"/>
          <ac:spMkLst>
            <pc:docMk/>
            <pc:sldMk cId="2157166404" sldId="263"/>
            <ac:spMk id="4" creationId="{16BFD3C5-96E3-F820-4DCF-7528427F72C7}"/>
          </ac:spMkLst>
        </pc:spChg>
        <pc:spChg chg="add mod">
          <ac:chgData name="奥田陽子" userId="5bf8eb3d-eb6b-4939-b4ac-48d545c81564" providerId="ADAL" clId="{080E8DEB-702C-4E4F-9393-8D393FE3D47E}" dt="2024-03-06T05:38:26.965" v="1096" actId="1076"/>
          <ac:spMkLst>
            <pc:docMk/>
            <pc:sldMk cId="2157166404" sldId="263"/>
            <ac:spMk id="5" creationId="{AC8DD49F-D8B9-25C6-40DD-6879F9420175}"/>
          </ac:spMkLst>
        </pc:spChg>
        <pc:spChg chg="add del mod">
          <ac:chgData name="奥田陽子" userId="5bf8eb3d-eb6b-4939-b4ac-48d545c81564" providerId="ADAL" clId="{080E8DEB-702C-4E4F-9393-8D393FE3D47E}" dt="2024-03-07T01:24:22.872" v="2266" actId="478"/>
          <ac:spMkLst>
            <pc:docMk/>
            <pc:sldMk cId="2157166404" sldId="263"/>
            <ac:spMk id="6" creationId="{205A62B0-29AF-EB65-41B2-BBCE25651AB9}"/>
          </ac:spMkLst>
        </pc:spChg>
        <pc:spChg chg="add del mod">
          <ac:chgData name="奥田陽子" userId="5bf8eb3d-eb6b-4939-b4ac-48d545c81564" providerId="ADAL" clId="{080E8DEB-702C-4E4F-9393-8D393FE3D47E}" dt="2024-03-07T01:24:21.648" v="2265" actId="478"/>
          <ac:spMkLst>
            <pc:docMk/>
            <pc:sldMk cId="2157166404" sldId="263"/>
            <ac:spMk id="8" creationId="{37CE3078-8A96-81E2-663A-665775AF3C7C}"/>
          </ac:spMkLst>
        </pc:spChg>
        <pc:spChg chg="add del mod">
          <ac:chgData name="奥田陽子" userId="5bf8eb3d-eb6b-4939-b4ac-48d545c81564" providerId="ADAL" clId="{080E8DEB-702C-4E4F-9393-8D393FE3D47E}" dt="2024-03-05T07:29:33.613" v="739" actId="478"/>
          <ac:spMkLst>
            <pc:docMk/>
            <pc:sldMk cId="2157166404" sldId="263"/>
            <ac:spMk id="9" creationId="{1D151E63-CA9B-E6E7-3AA4-FA20560463BB}"/>
          </ac:spMkLst>
        </pc:spChg>
        <pc:spChg chg="add del mod">
          <ac:chgData name="奥田陽子" userId="5bf8eb3d-eb6b-4939-b4ac-48d545c81564" providerId="ADAL" clId="{080E8DEB-702C-4E4F-9393-8D393FE3D47E}" dt="2024-03-06T05:17:18.726" v="895" actId="478"/>
          <ac:spMkLst>
            <pc:docMk/>
            <pc:sldMk cId="2157166404" sldId="263"/>
            <ac:spMk id="10" creationId="{18B5FA13-2D52-2FAC-8F3C-5532E6BAD9B5}"/>
          </ac:spMkLst>
        </pc:spChg>
        <pc:spChg chg="add mod">
          <ac:chgData name="奥田陽子" userId="5bf8eb3d-eb6b-4939-b4ac-48d545c81564" providerId="ADAL" clId="{080E8DEB-702C-4E4F-9393-8D393FE3D47E}" dt="2024-03-05T07:29:42.703" v="741"/>
          <ac:spMkLst>
            <pc:docMk/>
            <pc:sldMk cId="2157166404" sldId="263"/>
            <ac:spMk id="11" creationId="{A4C9FC18-C5D0-1879-7E81-D746F40D98E0}"/>
          </ac:spMkLst>
        </pc:spChg>
        <pc:spChg chg="add del mod">
          <ac:chgData name="奥田陽子" userId="5bf8eb3d-eb6b-4939-b4ac-48d545c81564" providerId="ADAL" clId="{080E8DEB-702C-4E4F-9393-8D393FE3D47E}" dt="2024-03-06T05:35:09.597" v="1023" actId="478"/>
          <ac:spMkLst>
            <pc:docMk/>
            <pc:sldMk cId="2157166404" sldId="263"/>
            <ac:spMk id="38" creationId="{7DF2EB81-5233-F722-4A2D-98B13259D1CC}"/>
          </ac:spMkLst>
        </pc:spChg>
        <pc:spChg chg="add mod">
          <ac:chgData name="奥田陽子" userId="5bf8eb3d-eb6b-4939-b4ac-48d545c81564" providerId="ADAL" clId="{080E8DEB-702C-4E4F-9393-8D393FE3D47E}" dt="2024-03-06T05:36:26.538" v="1053" actId="164"/>
          <ac:spMkLst>
            <pc:docMk/>
            <pc:sldMk cId="2157166404" sldId="263"/>
            <ac:spMk id="39" creationId="{667BF13C-650B-25AD-D447-2C54829F4D31}"/>
          </ac:spMkLst>
        </pc:spChg>
        <pc:spChg chg="add mod">
          <ac:chgData name="奥田陽子" userId="5bf8eb3d-eb6b-4939-b4ac-48d545c81564" providerId="ADAL" clId="{080E8DEB-702C-4E4F-9393-8D393FE3D47E}" dt="2024-03-06T05:36:26.538" v="1053" actId="164"/>
          <ac:spMkLst>
            <pc:docMk/>
            <pc:sldMk cId="2157166404" sldId="263"/>
            <ac:spMk id="40" creationId="{CA906B80-7F89-CD2C-5164-524FC6C723B4}"/>
          </ac:spMkLst>
        </pc:spChg>
        <pc:grpChg chg="add mod ord">
          <ac:chgData name="奥田陽子" userId="5bf8eb3d-eb6b-4939-b4ac-48d545c81564" providerId="ADAL" clId="{080E8DEB-702C-4E4F-9393-8D393FE3D47E}" dt="2024-03-06T05:37:40.276" v="1083" actId="166"/>
          <ac:grpSpMkLst>
            <pc:docMk/>
            <pc:sldMk cId="2157166404" sldId="263"/>
            <ac:grpSpMk id="41" creationId="{BE7B3570-28A1-B74D-E20F-986022E78240}"/>
          </ac:grpSpMkLst>
        </pc:grpChg>
        <pc:grpChg chg="add mod">
          <ac:chgData name="奥田陽子" userId="5bf8eb3d-eb6b-4939-b4ac-48d545c81564" providerId="ADAL" clId="{080E8DEB-702C-4E4F-9393-8D393FE3D47E}" dt="2024-03-06T05:38:16.412" v="1095" actId="14100"/>
          <ac:grpSpMkLst>
            <pc:docMk/>
            <pc:sldMk cId="2157166404" sldId="263"/>
            <ac:grpSpMk id="46" creationId="{33F9CD9B-E6D7-96D8-A4F0-45234364D524}"/>
          </ac:grpSpMkLst>
        </pc:grpChg>
        <pc:picChg chg="add del mod ord">
          <ac:chgData name="奥田陽子" userId="5bf8eb3d-eb6b-4939-b4ac-48d545c81564" providerId="ADAL" clId="{080E8DEB-702C-4E4F-9393-8D393FE3D47E}" dt="2024-03-05T07:29:23.785" v="732" actId="478"/>
          <ac:picMkLst>
            <pc:docMk/>
            <pc:sldMk cId="2157166404" sldId="263"/>
            <ac:picMk id="7" creationId="{9ADA71A9-F0A3-3242-1175-AB409EB60688}"/>
          </ac:picMkLst>
        </pc:picChg>
        <pc:picChg chg="add del mod">
          <ac:chgData name="奥田陽子" userId="5bf8eb3d-eb6b-4939-b4ac-48d545c81564" providerId="ADAL" clId="{080E8DEB-702C-4E4F-9393-8D393FE3D47E}" dt="2024-03-06T05:23:51.204" v="905" actId="478"/>
          <ac:picMkLst>
            <pc:docMk/>
            <pc:sldMk cId="2157166404" sldId="263"/>
            <ac:picMk id="7" creationId="{B46B019E-2FAB-422F-1A03-367C4D4A09CD}"/>
          </ac:picMkLst>
        </pc:picChg>
        <pc:picChg chg="add del mod">
          <ac:chgData name="奥田陽子" userId="5bf8eb3d-eb6b-4939-b4ac-48d545c81564" providerId="ADAL" clId="{080E8DEB-702C-4E4F-9393-8D393FE3D47E}" dt="2024-03-06T05:29:40.406" v="953" actId="478"/>
          <ac:picMkLst>
            <pc:docMk/>
            <pc:sldMk cId="2157166404" sldId="263"/>
            <ac:picMk id="11" creationId="{E7319E2E-ED02-4030-AEAE-EDAB4C0292D9}"/>
          </ac:picMkLst>
        </pc:picChg>
        <pc:picChg chg="add del mod">
          <ac:chgData name="奥田陽子" userId="5bf8eb3d-eb6b-4939-b4ac-48d545c81564" providerId="ADAL" clId="{080E8DEB-702C-4E4F-9393-8D393FE3D47E}" dt="2024-03-06T06:01:36.087" v="1166" actId="21"/>
          <ac:picMkLst>
            <pc:docMk/>
            <pc:sldMk cId="2157166404" sldId="263"/>
            <ac:picMk id="13" creationId="{B56CAE94-2A01-2255-DE67-F6BAD29B096E}"/>
          </ac:picMkLst>
        </pc:picChg>
        <pc:picChg chg="add del mod">
          <ac:chgData name="奥田陽子" userId="5bf8eb3d-eb6b-4939-b4ac-48d545c81564" providerId="ADAL" clId="{080E8DEB-702C-4E4F-9393-8D393FE3D47E}" dt="2024-03-06T06:01:06.610" v="1148" actId="21"/>
          <ac:picMkLst>
            <pc:docMk/>
            <pc:sldMk cId="2157166404" sldId="263"/>
            <ac:picMk id="15" creationId="{220DE10D-DA64-64F9-32C7-EC8CC1196351}"/>
          </ac:picMkLst>
        </pc:picChg>
        <pc:picChg chg="add mod">
          <ac:chgData name="奥田陽子" userId="5bf8eb3d-eb6b-4939-b4ac-48d545c81564" providerId="ADAL" clId="{080E8DEB-702C-4E4F-9393-8D393FE3D47E}" dt="2024-03-06T06:01:57.619" v="1173" actId="1076"/>
          <ac:picMkLst>
            <pc:docMk/>
            <pc:sldMk cId="2157166404" sldId="263"/>
            <ac:picMk id="17" creationId="{9DB73F78-DF46-2FA0-574E-7A5C7F4DB3EF}"/>
          </ac:picMkLst>
        </pc:picChg>
        <pc:picChg chg="add del mod">
          <ac:chgData name="奥田陽子" userId="5bf8eb3d-eb6b-4939-b4ac-48d545c81564" providerId="ADAL" clId="{080E8DEB-702C-4E4F-9393-8D393FE3D47E}" dt="2024-03-07T01:24:27.156" v="2268" actId="21"/>
          <ac:picMkLst>
            <pc:docMk/>
            <pc:sldMk cId="2157166404" sldId="263"/>
            <ac:picMk id="18" creationId="{5080605B-13E7-31FB-EC89-5651A0D5011A}"/>
          </ac:picMkLst>
        </pc:picChg>
        <pc:picChg chg="add mod ord modCrop">
          <ac:chgData name="奥田陽子" userId="5bf8eb3d-eb6b-4939-b4ac-48d545c81564" providerId="ADAL" clId="{080E8DEB-702C-4E4F-9393-8D393FE3D47E}" dt="2024-03-06T06:02:22.830" v="1180" actId="1035"/>
          <ac:picMkLst>
            <pc:docMk/>
            <pc:sldMk cId="2157166404" sldId="263"/>
            <ac:picMk id="20" creationId="{ABF712FE-F894-0FBA-B126-97A8718B7203}"/>
          </ac:picMkLst>
        </pc:picChg>
        <pc:picChg chg="add del mod">
          <ac:chgData name="奥田陽子" userId="5bf8eb3d-eb6b-4939-b4ac-48d545c81564" providerId="ADAL" clId="{080E8DEB-702C-4E4F-9393-8D393FE3D47E}" dt="2024-03-07T01:24:27.156" v="2268" actId="21"/>
          <ac:picMkLst>
            <pc:docMk/>
            <pc:sldMk cId="2157166404" sldId="263"/>
            <ac:picMk id="22" creationId="{1A469D6E-68A4-FF00-3948-C5FEC0FCE37F}"/>
          </ac:picMkLst>
        </pc:picChg>
        <pc:picChg chg="add del mod">
          <ac:chgData name="奥田陽子" userId="5bf8eb3d-eb6b-4939-b4ac-48d545c81564" providerId="ADAL" clId="{080E8DEB-702C-4E4F-9393-8D393FE3D47E}" dt="2024-03-06T06:01:06.610" v="1148" actId="21"/>
          <ac:picMkLst>
            <pc:docMk/>
            <pc:sldMk cId="2157166404" sldId="263"/>
            <ac:picMk id="24" creationId="{0FAC90E6-4A35-5DD7-8CF7-723368C84041}"/>
          </ac:picMkLst>
        </pc:picChg>
        <pc:picChg chg="add del mod">
          <ac:chgData name="奥田陽子" userId="5bf8eb3d-eb6b-4939-b4ac-48d545c81564" providerId="ADAL" clId="{080E8DEB-702C-4E4F-9393-8D393FE3D47E}" dt="2024-03-06T06:01:06.610" v="1148" actId="21"/>
          <ac:picMkLst>
            <pc:docMk/>
            <pc:sldMk cId="2157166404" sldId="263"/>
            <ac:picMk id="26" creationId="{9066C088-1347-9BB1-004A-45DC9E71A237}"/>
          </ac:picMkLst>
        </pc:picChg>
        <pc:picChg chg="add del mod">
          <ac:chgData name="奥田陽子" userId="5bf8eb3d-eb6b-4939-b4ac-48d545c81564" providerId="ADAL" clId="{080E8DEB-702C-4E4F-9393-8D393FE3D47E}" dt="2024-03-06T05:29:40.713" v="954" actId="478"/>
          <ac:picMkLst>
            <pc:docMk/>
            <pc:sldMk cId="2157166404" sldId="263"/>
            <ac:picMk id="28" creationId="{318CE380-0DB0-0092-9078-D8BE426894DB}"/>
          </ac:picMkLst>
        </pc:picChg>
        <pc:picChg chg="add del mod">
          <ac:chgData name="奥田陽子" userId="5bf8eb3d-eb6b-4939-b4ac-48d545c81564" providerId="ADAL" clId="{080E8DEB-702C-4E4F-9393-8D393FE3D47E}" dt="2024-03-07T01:24:23.171" v="2267" actId="478"/>
          <ac:picMkLst>
            <pc:docMk/>
            <pc:sldMk cId="2157166404" sldId="263"/>
            <ac:picMk id="30" creationId="{64872CF3-A163-855E-7FD4-BD8DB04246B7}"/>
          </ac:picMkLst>
        </pc:picChg>
        <pc:picChg chg="add del mod">
          <ac:chgData name="奥田陽子" userId="5bf8eb3d-eb6b-4939-b4ac-48d545c81564" providerId="ADAL" clId="{080E8DEB-702C-4E4F-9393-8D393FE3D47E}" dt="2024-03-07T01:24:20.179" v="2263" actId="478"/>
          <ac:picMkLst>
            <pc:docMk/>
            <pc:sldMk cId="2157166404" sldId="263"/>
            <ac:picMk id="32" creationId="{A2680046-01B9-4390-53C7-59FB43861752}"/>
          </ac:picMkLst>
        </pc:picChg>
        <pc:picChg chg="add mod">
          <ac:chgData name="奥田陽子" userId="5bf8eb3d-eb6b-4939-b4ac-48d545c81564" providerId="ADAL" clId="{080E8DEB-702C-4E4F-9393-8D393FE3D47E}" dt="2024-03-06T05:37:44.537" v="1085" actId="1076"/>
          <ac:picMkLst>
            <pc:docMk/>
            <pc:sldMk cId="2157166404" sldId="263"/>
            <ac:picMk id="34" creationId="{C7AAD235-B223-9649-5DA2-62BEC82C9905}"/>
          </ac:picMkLst>
        </pc:picChg>
        <pc:picChg chg="add mod">
          <ac:chgData name="奥田陽子" userId="5bf8eb3d-eb6b-4939-b4ac-48d545c81564" providerId="ADAL" clId="{080E8DEB-702C-4E4F-9393-8D393FE3D47E}" dt="2024-03-06T05:36:58.547" v="1057" actId="1076"/>
          <ac:picMkLst>
            <pc:docMk/>
            <pc:sldMk cId="2157166404" sldId="263"/>
            <ac:picMk id="35" creationId="{44159F35-89BB-23E1-F030-7023E4C24030}"/>
          </ac:picMkLst>
        </pc:picChg>
        <pc:picChg chg="add del mod ord">
          <ac:chgData name="奥田陽子" userId="5bf8eb3d-eb6b-4939-b4ac-48d545c81564" providerId="ADAL" clId="{080E8DEB-702C-4E4F-9393-8D393FE3D47E}" dt="2024-03-06T05:30:27.697" v="966" actId="478"/>
          <ac:picMkLst>
            <pc:docMk/>
            <pc:sldMk cId="2157166404" sldId="263"/>
            <ac:picMk id="37" creationId="{07A57DBA-6A40-1E36-F3D1-27EAFB2FB826}"/>
          </ac:picMkLst>
        </pc:picChg>
        <pc:picChg chg="add mod">
          <ac:chgData name="奥田陽子" userId="5bf8eb3d-eb6b-4939-b4ac-48d545c81564" providerId="ADAL" clId="{080E8DEB-702C-4E4F-9393-8D393FE3D47E}" dt="2024-03-06T06:01:53.647" v="1171" actId="1076"/>
          <ac:picMkLst>
            <pc:docMk/>
            <pc:sldMk cId="2157166404" sldId="263"/>
            <ac:picMk id="42" creationId="{8F0DA853-1691-EE04-ECDA-AB661EA5F670}"/>
          </ac:picMkLst>
        </pc:picChg>
        <pc:picChg chg="add mod">
          <ac:chgData name="奥田陽子" userId="5bf8eb3d-eb6b-4939-b4ac-48d545c81564" providerId="ADAL" clId="{080E8DEB-702C-4E4F-9393-8D393FE3D47E}" dt="2024-03-06T05:37:34.679" v="1081" actId="164"/>
          <ac:picMkLst>
            <pc:docMk/>
            <pc:sldMk cId="2157166404" sldId="263"/>
            <ac:picMk id="43" creationId="{D580A265-DC9D-8411-58D9-FA7591790A36}"/>
          </ac:picMkLst>
        </pc:picChg>
        <pc:picChg chg="add mod">
          <ac:chgData name="奥田陽子" userId="5bf8eb3d-eb6b-4939-b4ac-48d545c81564" providerId="ADAL" clId="{080E8DEB-702C-4E4F-9393-8D393FE3D47E}" dt="2024-03-06T05:37:34.679" v="1081" actId="164"/>
          <ac:picMkLst>
            <pc:docMk/>
            <pc:sldMk cId="2157166404" sldId="263"/>
            <ac:picMk id="44" creationId="{0B63C496-16FD-7259-8564-659B14BE657A}"/>
          </ac:picMkLst>
        </pc:picChg>
        <pc:picChg chg="add mod">
          <ac:chgData name="奥田陽子" userId="5bf8eb3d-eb6b-4939-b4ac-48d545c81564" providerId="ADAL" clId="{080E8DEB-702C-4E4F-9393-8D393FE3D47E}" dt="2024-03-06T05:37:34.679" v="1081" actId="164"/>
          <ac:picMkLst>
            <pc:docMk/>
            <pc:sldMk cId="2157166404" sldId="263"/>
            <ac:picMk id="45" creationId="{9AE044C2-0C84-B7FE-0561-AAC7F6C0DDA7}"/>
          </ac:picMkLst>
        </pc:picChg>
      </pc:sldChg>
      <pc:sldChg chg="addSp delSp modSp add del mod">
        <pc:chgData name="奥田陽子" userId="5bf8eb3d-eb6b-4939-b4ac-48d545c81564" providerId="ADAL" clId="{080E8DEB-702C-4E4F-9393-8D393FE3D47E}" dt="2024-03-07T01:04:32.667" v="2054" actId="47"/>
        <pc:sldMkLst>
          <pc:docMk/>
          <pc:sldMk cId="2329007130" sldId="264"/>
        </pc:sldMkLst>
        <pc:spChg chg="del">
          <ac:chgData name="奥田陽子" userId="5bf8eb3d-eb6b-4939-b4ac-48d545c81564" providerId="ADAL" clId="{080E8DEB-702C-4E4F-9393-8D393FE3D47E}" dt="2024-03-05T06:23:25.297" v="110" actId="478"/>
          <ac:spMkLst>
            <pc:docMk/>
            <pc:sldMk cId="2329007130" sldId="264"/>
            <ac:spMk id="2" creationId="{A5A6AA5B-43D5-A7E2-2AF3-29FC94B6318A}"/>
          </ac:spMkLst>
        </pc:spChg>
        <pc:spChg chg="del">
          <ac:chgData name="奥田陽子" userId="5bf8eb3d-eb6b-4939-b4ac-48d545c81564" providerId="ADAL" clId="{080E8DEB-702C-4E4F-9393-8D393FE3D47E}" dt="2024-03-05T06:23:26.082" v="112" actId="478"/>
          <ac:spMkLst>
            <pc:docMk/>
            <pc:sldMk cId="2329007130" sldId="264"/>
            <ac:spMk id="3" creationId="{C3E96303-F601-C751-A0A9-ED7858D3334B}"/>
          </ac:spMkLst>
        </pc:spChg>
        <pc:spChg chg="del">
          <ac:chgData name="奥田陽子" userId="5bf8eb3d-eb6b-4939-b4ac-48d545c81564" providerId="ADAL" clId="{080E8DEB-702C-4E4F-9393-8D393FE3D47E}" dt="2024-03-05T06:23:25.768" v="111" actId="478"/>
          <ac:spMkLst>
            <pc:docMk/>
            <pc:sldMk cId="2329007130" sldId="264"/>
            <ac:spMk id="4" creationId="{C4992857-0445-31A6-AC11-C38A82CBF3BE}"/>
          </ac:spMkLst>
        </pc:spChg>
        <pc:spChg chg="del">
          <ac:chgData name="奥田陽子" userId="5bf8eb3d-eb6b-4939-b4ac-48d545c81564" providerId="ADAL" clId="{080E8DEB-702C-4E4F-9393-8D393FE3D47E}" dt="2024-03-05T06:23:26.428" v="113" actId="478"/>
          <ac:spMkLst>
            <pc:docMk/>
            <pc:sldMk cId="2329007130" sldId="264"/>
            <ac:spMk id="5" creationId="{4FC190BF-DEB9-4616-F717-AF5C3CEA4708}"/>
          </ac:spMkLst>
        </pc:spChg>
        <pc:spChg chg="del">
          <ac:chgData name="奥田陽子" userId="5bf8eb3d-eb6b-4939-b4ac-48d545c81564" providerId="ADAL" clId="{080E8DEB-702C-4E4F-9393-8D393FE3D47E}" dt="2024-03-05T06:23:25.046" v="109" actId="478"/>
          <ac:spMkLst>
            <pc:docMk/>
            <pc:sldMk cId="2329007130" sldId="264"/>
            <ac:spMk id="6" creationId="{27FDEDD1-2096-E348-EA74-9A7D9591E32E}"/>
          </ac:spMkLst>
        </pc:spChg>
        <pc:spChg chg="add mod">
          <ac:chgData name="奥田陽子" userId="5bf8eb3d-eb6b-4939-b4ac-48d545c81564" providerId="ADAL" clId="{080E8DEB-702C-4E4F-9393-8D393FE3D47E}" dt="2024-03-05T07:02:15.524" v="419" actId="1076"/>
          <ac:spMkLst>
            <pc:docMk/>
            <pc:sldMk cId="2329007130" sldId="264"/>
            <ac:spMk id="11" creationId="{77C782FA-1412-722F-082F-0FEBBD48ABC4}"/>
          </ac:spMkLst>
        </pc:spChg>
        <pc:spChg chg="add mod ord">
          <ac:chgData name="奥田陽子" userId="5bf8eb3d-eb6b-4939-b4ac-48d545c81564" providerId="ADAL" clId="{080E8DEB-702C-4E4F-9393-8D393FE3D47E}" dt="2024-03-05T06:49:38.289" v="381" actId="1076"/>
          <ac:spMkLst>
            <pc:docMk/>
            <pc:sldMk cId="2329007130" sldId="264"/>
            <ac:spMk id="12" creationId="{F26673B2-71C2-70F5-883E-D896B7B884A2}"/>
          </ac:spMkLst>
        </pc:spChg>
        <pc:spChg chg="add mod">
          <ac:chgData name="奥田陽子" userId="5bf8eb3d-eb6b-4939-b4ac-48d545c81564" providerId="ADAL" clId="{080E8DEB-702C-4E4F-9393-8D393FE3D47E}" dt="2024-03-05T06:25:30.365" v="136" actId="14100"/>
          <ac:spMkLst>
            <pc:docMk/>
            <pc:sldMk cId="2329007130" sldId="264"/>
            <ac:spMk id="13" creationId="{E2C342AF-AFA7-B0B3-7090-02348AEB66F9}"/>
          </ac:spMkLst>
        </pc:spChg>
        <pc:spChg chg="add del mod">
          <ac:chgData name="奥田陽子" userId="5bf8eb3d-eb6b-4939-b4ac-48d545c81564" providerId="ADAL" clId="{080E8DEB-702C-4E4F-9393-8D393FE3D47E}" dt="2024-03-05T06:27:27.995" v="152" actId="478"/>
          <ac:spMkLst>
            <pc:docMk/>
            <pc:sldMk cId="2329007130" sldId="264"/>
            <ac:spMk id="14" creationId="{0A5C7648-77E5-79CB-FD04-C4EB37CB2125}"/>
          </ac:spMkLst>
        </pc:spChg>
        <pc:spChg chg="add del mod">
          <ac:chgData name="奥田陽子" userId="5bf8eb3d-eb6b-4939-b4ac-48d545c81564" providerId="ADAL" clId="{080E8DEB-702C-4E4F-9393-8D393FE3D47E}" dt="2024-03-05T06:30:06.671" v="217" actId="478"/>
          <ac:spMkLst>
            <pc:docMk/>
            <pc:sldMk cId="2329007130" sldId="264"/>
            <ac:spMk id="15" creationId="{BE0F2656-886D-1AEB-6C6F-FF805ED747CA}"/>
          </ac:spMkLst>
        </pc:spChg>
        <pc:spChg chg="add mod ord">
          <ac:chgData name="奥田陽子" userId="5bf8eb3d-eb6b-4939-b4ac-48d545c81564" providerId="ADAL" clId="{080E8DEB-702C-4E4F-9393-8D393FE3D47E}" dt="2024-03-05T06:49:22.621" v="378" actId="1076"/>
          <ac:spMkLst>
            <pc:docMk/>
            <pc:sldMk cId="2329007130" sldId="264"/>
            <ac:spMk id="16" creationId="{B2189A1E-68B6-38E4-8680-0798CC1724C5}"/>
          </ac:spMkLst>
        </pc:spChg>
        <pc:spChg chg="add del mod">
          <ac:chgData name="奥田陽子" userId="5bf8eb3d-eb6b-4939-b4ac-48d545c81564" providerId="ADAL" clId="{080E8DEB-702C-4E4F-9393-8D393FE3D47E}" dt="2024-03-05T06:49:00.874" v="372" actId="478"/>
          <ac:spMkLst>
            <pc:docMk/>
            <pc:sldMk cId="2329007130" sldId="264"/>
            <ac:spMk id="19" creationId="{F599365C-4602-509D-2C3D-CF61F95DBC86}"/>
          </ac:spMkLst>
        </pc:spChg>
        <pc:spChg chg="add del mod">
          <ac:chgData name="奥田陽子" userId="5bf8eb3d-eb6b-4939-b4ac-48d545c81564" providerId="ADAL" clId="{080E8DEB-702C-4E4F-9393-8D393FE3D47E}" dt="2024-03-05T06:33:54.024" v="294" actId="11529"/>
          <ac:spMkLst>
            <pc:docMk/>
            <pc:sldMk cId="2329007130" sldId="264"/>
            <ac:spMk id="20" creationId="{CE404E84-44D5-C3AA-CCD5-3C58EA4C6AF7}"/>
          </ac:spMkLst>
        </pc:spChg>
        <pc:spChg chg="add del mod">
          <ac:chgData name="奥田陽子" userId="5bf8eb3d-eb6b-4939-b4ac-48d545c81564" providerId="ADAL" clId="{080E8DEB-702C-4E4F-9393-8D393FE3D47E}" dt="2024-03-05T06:49:35.164" v="380" actId="478"/>
          <ac:spMkLst>
            <pc:docMk/>
            <pc:sldMk cId="2329007130" sldId="264"/>
            <ac:spMk id="21" creationId="{999392DF-A54B-8DAB-99CA-2E02E80BD767}"/>
          </ac:spMkLst>
        </pc:spChg>
        <pc:spChg chg="add del mod">
          <ac:chgData name="奥田陽子" userId="5bf8eb3d-eb6b-4939-b4ac-48d545c81564" providerId="ADAL" clId="{080E8DEB-702C-4E4F-9393-8D393FE3D47E}" dt="2024-03-05T06:49:31.325" v="379" actId="478"/>
          <ac:spMkLst>
            <pc:docMk/>
            <pc:sldMk cId="2329007130" sldId="264"/>
            <ac:spMk id="22" creationId="{22BD06B4-3806-D0F5-DB2D-06C66C85AFAD}"/>
          </ac:spMkLst>
        </pc:spChg>
        <pc:spChg chg="add del mod">
          <ac:chgData name="奥田陽子" userId="5bf8eb3d-eb6b-4939-b4ac-48d545c81564" providerId="ADAL" clId="{080E8DEB-702C-4E4F-9393-8D393FE3D47E}" dt="2024-03-05T06:39:38.447" v="358" actId="478"/>
          <ac:spMkLst>
            <pc:docMk/>
            <pc:sldMk cId="2329007130" sldId="264"/>
            <ac:spMk id="23" creationId="{94A30653-7E5F-CF1D-E359-FE70EE0A2364}"/>
          </ac:spMkLst>
        </pc:spChg>
        <pc:spChg chg="add del mod">
          <ac:chgData name="奥田陽子" userId="5bf8eb3d-eb6b-4939-b4ac-48d545c81564" providerId="ADAL" clId="{080E8DEB-702C-4E4F-9393-8D393FE3D47E}" dt="2024-03-06T06:01:20.115" v="1157" actId="478"/>
          <ac:spMkLst>
            <pc:docMk/>
            <pc:sldMk cId="2329007130" sldId="264"/>
            <ac:spMk id="24" creationId="{A1C8F2F7-8194-1F9D-2FE3-30583668D8F2}"/>
          </ac:spMkLst>
        </pc:spChg>
        <pc:picChg chg="add mod">
          <ac:chgData name="奥田陽子" userId="5bf8eb3d-eb6b-4939-b4ac-48d545c81564" providerId="ADAL" clId="{080E8DEB-702C-4E4F-9393-8D393FE3D47E}" dt="2024-03-06T06:01:29.080" v="1163" actId="1076"/>
          <ac:picMkLst>
            <pc:docMk/>
            <pc:sldMk cId="2329007130" sldId="264"/>
            <ac:picMk id="2" creationId="{0FAC90E6-4A35-5DD7-8CF7-723368C84041}"/>
          </ac:picMkLst>
        </pc:picChg>
        <pc:picChg chg="add mod">
          <ac:chgData name="奥田陽子" userId="5bf8eb3d-eb6b-4939-b4ac-48d545c81564" providerId="ADAL" clId="{080E8DEB-702C-4E4F-9393-8D393FE3D47E}" dt="2024-03-06T06:01:40.165" v="1168" actId="1076"/>
          <ac:picMkLst>
            <pc:docMk/>
            <pc:sldMk cId="2329007130" sldId="264"/>
            <ac:picMk id="3" creationId="{B56CAE94-2A01-2255-DE67-F6BAD29B096E}"/>
          </ac:picMkLst>
        </pc:picChg>
        <pc:picChg chg="add del">
          <ac:chgData name="奥田陽子" userId="5bf8eb3d-eb6b-4939-b4ac-48d545c81564" providerId="ADAL" clId="{080E8DEB-702C-4E4F-9393-8D393FE3D47E}" dt="2024-03-05T06:23:31.453" v="117" actId="478"/>
          <ac:picMkLst>
            <pc:docMk/>
            <pc:sldMk cId="2329007130" sldId="264"/>
            <ac:picMk id="8" creationId="{5A20A98A-2779-8A42-8F2A-2C043B68A9A0}"/>
          </ac:picMkLst>
        </pc:picChg>
        <pc:picChg chg="add mod modCrop">
          <ac:chgData name="奥田陽子" userId="5bf8eb3d-eb6b-4939-b4ac-48d545c81564" providerId="ADAL" clId="{080E8DEB-702C-4E4F-9393-8D393FE3D47E}" dt="2024-03-06T06:01:10.352" v="1150" actId="1076"/>
          <ac:picMkLst>
            <pc:docMk/>
            <pc:sldMk cId="2329007130" sldId="264"/>
            <ac:picMk id="10" creationId="{7F05F003-226C-B392-757F-7243DA209F38}"/>
          </ac:picMkLst>
        </pc:picChg>
        <pc:picChg chg="add mod">
          <ac:chgData name="奥田陽子" userId="5bf8eb3d-eb6b-4939-b4ac-48d545c81564" providerId="ADAL" clId="{080E8DEB-702C-4E4F-9393-8D393FE3D47E}" dt="2024-03-06T06:01:30.540" v="1164" actId="1076"/>
          <ac:picMkLst>
            <pc:docMk/>
            <pc:sldMk cId="2329007130" sldId="264"/>
            <ac:picMk id="15" creationId="{220DE10D-DA64-64F9-32C7-EC8CC1196351}"/>
          </ac:picMkLst>
        </pc:picChg>
        <pc:picChg chg="del mod">
          <ac:chgData name="奥田陽子" userId="5bf8eb3d-eb6b-4939-b4ac-48d545c81564" providerId="ADAL" clId="{080E8DEB-702C-4E4F-9393-8D393FE3D47E}" dt="2024-03-05T06:23:27.418" v="115" actId="478"/>
          <ac:picMkLst>
            <pc:docMk/>
            <pc:sldMk cId="2329007130" sldId="264"/>
            <ac:picMk id="17" creationId="{E5B58DFC-2FAD-4A26-C3E5-2E96BD36CA90}"/>
          </ac:picMkLst>
        </pc:picChg>
        <pc:picChg chg="add del mod ord">
          <ac:chgData name="奥田陽子" userId="5bf8eb3d-eb6b-4939-b4ac-48d545c81564" providerId="ADAL" clId="{080E8DEB-702C-4E4F-9393-8D393FE3D47E}" dt="2024-03-05T06:49:42.752" v="382" actId="1076"/>
          <ac:picMkLst>
            <pc:docMk/>
            <pc:sldMk cId="2329007130" sldId="264"/>
            <ac:picMk id="18" creationId="{FC53DAC4-5D56-7F07-3831-EAF6D076AF2A}"/>
          </ac:picMkLst>
        </pc:picChg>
        <pc:picChg chg="add del mod">
          <ac:chgData name="奥田陽子" userId="5bf8eb3d-eb6b-4939-b4ac-48d545c81564" providerId="ADAL" clId="{080E8DEB-702C-4E4F-9393-8D393FE3D47E}" dt="2024-03-06T06:01:14.620" v="1153" actId="478"/>
          <ac:picMkLst>
            <pc:docMk/>
            <pc:sldMk cId="2329007130" sldId="264"/>
            <ac:picMk id="25" creationId="{38E0A6BA-6A57-8805-701A-A43ECA6A778E}"/>
          </ac:picMkLst>
        </pc:picChg>
        <pc:picChg chg="add mod">
          <ac:chgData name="奥田陽子" userId="5bf8eb3d-eb6b-4939-b4ac-48d545c81564" providerId="ADAL" clId="{080E8DEB-702C-4E4F-9393-8D393FE3D47E}" dt="2024-03-06T06:01:32.220" v="1165" actId="1076"/>
          <ac:picMkLst>
            <pc:docMk/>
            <pc:sldMk cId="2329007130" sldId="264"/>
            <ac:picMk id="26" creationId="{9066C088-1347-9BB1-004A-45DC9E71A237}"/>
          </ac:picMkLst>
        </pc:picChg>
        <pc:picChg chg="add del mod modCrop">
          <ac:chgData name="奥田陽子" userId="5bf8eb3d-eb6b-4939-b4ac-48d545c81564" providerId="ADAL" clId="{080E8DEB-702C-4E4F-9393-8D393FE3D47E}" dt="2024-03-06T06:01:15.140" v="1154" actId="478"/>
          <ac:picMkLst>
            <pc:docMk/>
            <pc:sldMk cId="2329007130" sldId="264"/>
            <ac:picMk id="27" creationId="{57F88A76-9180-7BFF-9B7A-18F779F23653}"/>
          </ac:picMkLst>
        </pc:picChg>
      </pc:sldChg>
      <pc:sldChg chg="addSp delSp modSp add mod ord">
        <pc:chgData name="奥田陽子" userId="5bf8eb3d-eb6b-4939-b4ac-48d545c81564" providerId="ADAL" clId="{080E8DEB-702C-4E4F-9393-8D393FE3D47E}" dt="2024-03-12T06:41:53.835" v="3127" actId="1076"/>
        <pc:sldMkLst>
          <pc:docMk/>
          <pc:sldMk cId="4053871407" sldId="265"/>
        </pc:sldMkLst>
        <pc:spChg chg="del mod ord">
          <ac:chgData name="奥田陽子" userId="5bf8eb3d-eb6b-4939-b4ac-48d545c81564" providerId="ADAL" clId="{080E8DEB-702C-4E4F-9393-8D393FE3D47E}" dt="2024-03-07T02:06:06.313" v="2604" actId="478"/>
          <ac:spMkLst>
            <pc:docMk/>
            <pc:sldMk cId="4053871407" sldId="265"/>
            <ac:spMk id="7" creationId="{E4561EAC-17D3-8FCF-191B-14B696943630}"/>
          </ac:spMkLst>
        </pc:spChg>
        <pc:spChg chg="del mod ord">
          <ac:chgData name="奥田陽子" userId="5bf8eb3d-eb6b-4939-b4ac-48d545c81564" providerId="ADAL" clId="{080E8DEB-702C-4E4F-9393-8D393FE3D47E}" dt="2024-03-07T01:58:44.877" v="2579" actId="478"/>
          <ac:spMkLst>
            <pc:docMk/>
            <pc:sldMk cId="4053871407" sldId="265"/>
            <ac:spMk id="11" creationId="{29CF4C3D-025E-383C-65A3-8C6B37E539E8}"/>
          </ac:spMkLst>
        </pc:spChg>
        <pc:spChg chg="del mod">
          <ac:chgData name="奥田陽子" userId="5bf8eb3d-eb6b-4939-b4ac-48d545c81564" providerId="ADAL" clId="{080E8DEB-702C-4E4F-9393-8D393FE3D47E}" dt="2024-03-06T05:16:05.491" v="872" actId="21"/>
          <ac:spMkLst>
            <pc:docMk/>
            <pc:sldMk cId="4053871407" sldId="265"/>
            <ac:spMk id="12" creationId="{D0C0F98B-0527-17DA-EC14-FE358E6F7588}"/>
          </ac:spMkLst>
        </pc:spChg>
        <pc:spChg chg="mod">
          <ac:chgData name="奥田陽子" userId="5bf8eb3d-eb6b-4939-b4ac-48d545c81564" providerId="ADAL" clId="{080E8DEB-702C-4E4F-9393-8D393FE3D47E}" dt="2024-03-12T06:41:53.835" v="3127" actId="1076"/>
          <ac:spMkLst>
            <pc:docMk/>
            <pc:sldMk cId="4053871407" sldId="265"/>
            <ac:spMk id="13" creationId="{242E8DD6-9D0D-DA40-8B89-0E2953A461EC}"/>
          </ac:spMkLst>
        </pc:spChg>
        <pc:spChg chg="del mod">
          <ac:chgData name="奥田陽子" userId="5bf8eb3d-eb6b-4939-b4ac-48d545c81564" providerId="ADAL" clId="{080E8DEB-702C-4E4F-9393-8D393FE3D47E}" dt="2024-03-05T06:52:51.747" v="394" actId="478"/>
          <ac:spMkLst>
            <pc:docMk/>
            <pc:sldMk cId="4053871407" sldId="265"/>
            <ac:spMk id="13" creationId="{6AF87DD2-5CC1-025C-E0AB-3058110540FA}"/>
          </ac:spMkLst>
        </pc:spChg>
        <pc:spChg chg="add del mod">
          <ac:chgData name="奥田陽子" userId="5bf8eb3d-eb6b-4939-b4ac-48d545c81564" providerId="ADAL" clId="{080E8DEB-702C-4E4F-9393-8D393FE3D47E}" dt="2024-03-07T01:58:43.788" v="2578" actId="478"/>
          <ac:spMkLst>
            <pc:docMk/>
            <pc:sldMk cId="4053871407" sldId="265"/>
            <ac:spMk id="14" creationId="{47D9E14C-F52F-C690-3F7D-11769F8A3D98}"/>
          </ac:spMkLst>
        </pc:spChg>
        <pc:spChg chg="del mod">
          <ac:chgData name="奥田陽子" userId="5bf8eb3d-eb6b-4939-b4ac-48d545c81564" providerId="ADAL" clId="{080E8DEB-702C-4E4F-9393-8D393FE3D47E}" dt="2024-03-05T07:08:25.860" v="477" actId="478"/>
          <ac:spMkLst>
            <pc:docMk/>
            <pc:sldMk cId="4053871407" sldId="265"/>
            <ac:spMk id="14" creationId="{721B21F3-216F-4C61-422B-22D041233B22}"/>
          </ac:spMkLst>
        </pc:spChg>
        <pc:spChg chg="add mod">
          <ac:chgData name="奥田陽子" userId="5bf8eb3d-eb6b-4939-b4ac-48d545c81564" providerId="ADAL" clId="{080E8DEB-702C-4E4F-9393-8D393FE3D47E}" dt="2024-03-07T02:06:18.603" v="2607" actId="1076"/>
          <ac:spMkLst>
            <pc:docMk/>
            <pc:sldMk cId="4053871407" sldId="265"/>
            <ac:spMk id="15" creationId="{2677ED71-88F9-B2B9-3C95-DCD0BCFB28DC}"/>
          </ac:spMkLst>
        </pc:spChg>
        <pc:spChg chg="add del mod">
          <ac:chgData name="奥田陽子" userId="5bf8eb3d-eb6b-4939-b4ac-48d545c81564" providerId="ADAL" clId="{080E8DEB-702C-4E4F-9393-8D393FE3D47E}" dt="2024-03-12T03:06:48.590" v="2908" actId="478"/>
          <ac:spMkLst>
            <pc:docMk/>
            <pc:sldMk cId="4053871407" sldId="265"/>
            <ac:spMk id="16" creationId="{03C761C9-C30E-F212-A4AE-512125F62152}"/>
          </ac:spMkLst>
        </pc:spChg>
        <pc:spChg chg="del mod">
          <ac:chgData name="奥田陽子" userId="5bf8eb3d-eb6b-4939-b4ac-48d545c81564" providerId="ADAL" clId="{080E8DEB-702C-4E4F-9393-8D393FE3D47E}" dt="2024-03-05T07:08:21.888" v="475" actId="478"/>
          <ac:spMkLst>
            <pc:docMk/>
            <pc:sldMk cId="4053871407" sldId="265"/>
            <ac:spMk id="16" creationId="{BDED5CC9-45C5-AED3-C30F-6549DE721AB5}"/>
          </ac:spMkLst>
        </pc:spChg>
        <pc:spChg chg="mod">
          <ac:chgData name="奥田陽子" userId="5bf8eb3d-eb6b-4939-b4ac-48d545c81564" providerId="ADAL" clId="{080E8DEB-702C-4E4F-9393-8D393FE3D47E}" dt="2024-03-12T06:40:22.587" v="3113" actId="1076"/>
          <ac:spMkLst>
            <pc:docMk/>
            <pc:sldMk cId="4053871407" sldId="265"/>
            <ac:spMk id="18" creationId="{7437CA1C-6640-787B-42E6-CA22A652EA9F}"/>
          </ac:spMkLst>
        </pc:spChg>
        <pc:spChg chg="mod">
          <ac:chgData name="奥田陽子" userId="5bf8eb3d-eb6b-4939-b4ac-48d545c81564" providerId="ADAL" clId="{080E8DEB-702C-4E4F-9393-8D393FE3D47E}" dt="2024-03-07T01:58:46.020" v="2580"/>
          <ac:spMkLst>
            <pc:docMk/>
            <pc:sldMk cId="4053871407" sldId="265"/>
            <ac:spMk id="20" creationId="{29CF4C3D-025E-383C-65A3-8C6B37E539E8}"/>
          </ac:spMkLst>
        </pc:spChg>
        <pc:spChg chg="mod">
          <ac:chgData name="奥田陽子" userId="5bf8eb3d-eb6b-4939-b4ac-48d545c81564" providerId="ADAL" clId="{080E8DEB-702C-4E4F-9393-8D393FE3D47E}" dt="2024-03-07T02:11:51.124" v="2687" actId="1076"/>
          <ac:spMkLst>
            <pc:docMk/>
            <pc:sldMk cId="4053871407" sldId="265"/>
            <ac:spMk id="21" creationId="{B6D5F784-EB01-6473-3739-DDBA316A9C71}"/>
          </ac:spMkLst>
        </pc:spChg>
        <pc:spChg chg="mod">
          <ac:chgData name="奥田陽子" userId="5bf8eb3d-eb6b-4939-b4ac-48d545c81564" providerId="ADAL" clId="{080E8DEB-702C-4E4F-9393-8D393FE3D47E}" dt="2024-03-07T01:58:46.020" v="2580"/>
          <ac:spMkLst>
            <pc:docMk/>
            <pc:sldMk cId="4053871407" sldId="265"/>
            <ac:spMk id="22" creationId="{47D9E14C-F52F-C690-3F7D-11769F8A3D98}"/>
          </ac:spMkLst>
        </pc:spChg>
        <pc:spChg chg="mod">
          <ac:chgData name="奥田陽子" userId="5bf8eb3d-eb6b-4939-b4ac-48d545c81564" providerId="ADAL" clId="{080E8DEB-702C-4E4F-9393-8D393FE3D47E}" dt="2024-03-07T01:47:45.246" v="2482" actId="1076"/>
          <ac:spMkLst>
            <pc:docMk/>
            <pc:sldMk cId="4053871407" sldId="265"/>
            <ac:spMk id="23" creationId="{E8D384DD-A53C-31A5-92F1-EDE88A99AAE6}"/>
          </ac:spMkLst>
        </pc:spChg>
        <pc:spChg chg="del mod">
          <ac:chgData name="奥田陽子" userId="5bf8eb3d-eb6b-4939-b4ac-48d545c81564" providerId="ADAL" clId="{080E8DEB-702C-4E4F-9393-8D393FE3D47E}" dt="2024-03-12T03:06:49.582" v="2909" actId="478"/>
          <ac:spMkLst>
            <pc:docMk/>
            <pc:sldMk cId="4053871407" sldId="265"/>
            <ac:spMk id="25" creationId="{0E2276E5-6D10-B861-B656-9A70B5101F63}"/>
          </ac:spMkLst>
        </pc:spChg>
        <pc:spChg chg="add mod">
          <ac:chgData name="奥田陽子" userId="5bf8eb3d-eb6b-4939-b4ac-48d545c81564" providerId="ADAL" clId="{080E8DEB-702C-4E4F-9393-8D393FE3D47E}" dt="2024-03-12T06:41:50.523" v="3126" actId="12788"/>
          <ac:spMkLst>
            <pc:docMk/>
            <pc:sldMk cId="4053871407" sldId="265"/>
            <ac:spMk id="27" creationId="{56A67AEB-BC43-237D-5729-CC09D92CE607}"/>
          </ac:spMkLst>
        </pc:spChg>
        <pc:spChg chg="add del mod ord">
          <ac:chgData name="奥田陽子" userId="5bf8eb3d-eb6b-4939-b4ac-48d545c81564" providerId="ADAL" clId="{080E8DEB-702C-4E4F-9393-8D393FE3D47E}" dt="2024-03-05T07:13:38.079" v="597" actId="478"/>
          <ac:spMkLst>
            <pc:docMk/>
            <pc:sldMk cId="4053871407" sldId="265"/>
            <ac:spMk id="41" creationId="{DE24A0F7-C016-9BD5-6F46-F55691224A90}"/>
          </ac:spMkLst>
        </pc:spChg>
        <pc:spChg chg="mod">
          <ac:chgData name="奥田陽子" userId="5bf8eb3d-eb6b-4939-b4ac-48d545c81564" providerId="ADAL" clId="{080E8DEB-702C-4E4F-9393-8D393FE3D47E}" dt="2024-03-07T02:11:57.754" v="2690" actId="1076"/>
          <ac:spMkLst>
            <pc:docMk/>
            <pc:sldMk cId="4053871407" sldId="265"/>
            <ac:spMk id="43" creationId="{9523E92B-E441-7BD1-19B0-C044DA670602}"/>
          </ac:spMkLst>
        </pc:spChg>
        <pc:spChg chg="add del mod">
          <ac:chgData name="奥田陽子" userId="5bf8eb3d-eb6b-4939-b4ac-48d545c81564" providerId="ADAL" clId="{080E8DEB-702C-4E4F-9393-8D393FE3D47E}" dt="2024-03-07T01:47:42.904" v="2481" actId="478"/>
          <ac:spMkLst>
            <pc:docMk/>
            <pc:sldMk cId="4053871407" sldId="265"/>
            <ac:spMk id="46" creationId="{4E8BBB22-90BE-EB28-753C-A87F5E71B49C}"/>
          </ac:spMkLst>
        </pc:spChg>
        <pc:grpChg chg="add mod ord">
          <ac:chgData name="奥田陽子" userId="5bf8eb3d-eb6b-4939-b4ac-48d545c81564" providerId="ADAL" clId="{080E8DEB-702C-4E4F-9393-8D393FE3D47E}" dt="2024-03-11T00:19:59.187" v="2714" actId="166"/>
          <ac:grpSpMkLst>
            <pc:docMk/>
            <pc:sldMk cId="4053871407" sldId="265"/>
            <ac:grpSpMk id="17" creationId="{38F743BA-115A-AEC9-D6E4-DDAB7C231CA5}"/>
          </ac:grpSpMkLst>
        </pc:grpChg>
        <pc:picChg chg="add mod">
          <ac:chgData name="奥田陽子" userId="5bf8eb3d-eb6b-4939-b4ac-48d545c81564" providerId="ADAL" clId="{080E8DEB-702C-4E4F-9393-8D393FE3D47E}" dt="2024-03-11T00:19:51.599" v="2713" actId="1076"/>
          <ac:picMkLst>
            <pc:docMk/>
            <pc:sldMk cId="4053871407" sldId="265"/>
            <ac:picMk id="7" creationId="{8440A751-6014-0B92-8244-2122106E0F13}"/>
          </ac:picMkLst>
        </pc:picChg>
        <pc:picChg chg="add mod ord modCrop">
          <ac:chgData name="奥田陽子" userId="5bf8eb3d-eb6b-4939-b4ac-48d545c81564" providerId="ADAL" clId="{080E8DEB-702C-4E4F-9393-8D393FE3D47E}" dt="2024-03-12T03:13:04.336" v="3003" actId="1076"/>
          <ac:picMkLst>
            <pc:docMk/>
            <pc:sldMk cId="4053871407" sldId="265"/>
            <ac:picMk id="12" creationId="{47A333D0-7F05-2AC9-2B65-16E503B4B4C6}"/>
          </ac:picMkLst>
        </pc:picChg>
        <pc:picChg chg="add del mod">
          <ac:chgData name="奥田陽子" userId="5bf8eb3d-eb6b-4939-b4ac-48d545c81564" providerId="ADAL" clId="{080E8DEB-702C-4E4F-9393-8D393FE3D47E}" dt="2024-03-12T03:06:46.402" v="2906" actId="478"/>
          <ac:picMkLst>
            <pc:docMk/>
            <pc:sldMk cId="4053871407" sldId="265"/>
            <ac:picMk id="14" creationId="{CD41BCE9-467C-E870-A596-CBE9DD053E12}"/>
          </ac:picMkLst>
        </pc:picChg>
        <pc:picChg chg="add del mod ord">
          <ac:chgData name="奥田陽子" userId="5bf8eb3d-eb6b-4939-b4ac-48d545c81564" providerId="ADAL" clId="{080E8DEB-702C-4E4F-9393-8D393FE3D47E}" dt="2024-03-06T05:16:05.491" v="872" actId="21"/>
          <ac:picMkLst>
            <pc:docMk/>
            <pc:sldMk cId="4053871407" sldId="265"/>
            <ac:picMk id="15" creationId="{86386F31-46EE-28FA-C0A0-D5803D92E1CB}"/>
          </ac:picMkLst>
        </pc:picChg>
        <pc:picChg chg="add del mod modCrop">
          <ac:chgData name="奥田陽子" userId="5bf8eb3d-eb6b-4939-b4ac-48d545c81564" providerId="ADAL" clId="{080E8DEB-702C-4E4F-9393-8D393FE3D47E}" dt="2024-03-05T07:00:09.253" v="409" actId="21"/>
          <ac:picMkLst>
            <pc:docMk/>
            <pc:sldMk cId="4053871407" sldId="265"/>
            <ac:picMk id="17" creationId="{38E0A6BA-6A57-8805-701A-A43ECA6A778E}"/>
          </ac:picMkLst>
        </pc:picChg>
        <pc:picChg chg="add del mod">
          <ac:chgData name="奥田陽子" userId="5bf8eb3d-eb6b-4939-b4ac-48d545c81564" providerId="ADAL" clId="{080E8DEB-702C-4E4F-9393-8D393FE3D47E}" dt="2024-03-06T05:16:05.491" v="872" actId="21"/>
          <ac:picMkLst>
            <pc:docMk/>
            <pc:sldMk cId="4053871407" sldId="265"/>
            <ac:picMk id="17" creationId="{CAA204B0-0FC4-DA69-35E0-32C1832EEBE8}"/>
          </ac:picMkLst>
        </pc:picChg>
        <pc:picChg chg="add mod ord">
          <ac:chgData name="奥田陽子" userId="5bf8eb3d-eb6b-4939-b4ac-48d545c81564" providerId="ADAL" clId="{080E8DEB-702C-4E4F-9393-8D393FE3D47E}" dt="2024-03-07T02:09:11.294" v="2654" actId="166"/>
          <ac:picMkLst>
            <pc:docMk/>
            <pc:sldMk cId="4053871407" sldId="265"/>
            <ac:picMk id="19" creationId="{9E1E7D54-963E-F229-477C-6564F7642B27}"/>
          </ac:picMkLst>
        </pc:picChg>
        <pc:picChg chg="add del mod">
          <ac:chgData name="奥田陽子" userId="5bf8eb3d-eb6b-4939-b4ac-48d545c81564" providerId="ADAL" clId="{080E8DEB-702C-4E4F-9393-8D393FE3D47E}" dt="2024-03-05T07:07:36.528" v="446" actId="478"/>
          <ac:picMkLst>
            <pc:docMk/>
            <pc:sldMk cId="4053871407" sldId="265"/>
            <ac:picMk id="20" creationId="{1B7B81B4-DA8D-FF4D-B200-AA6EF2118243}"/>
          </ac:picMkLst>
        </pc:picChg>
        <pc:picChg chg="del mod">
          <ac:chgData name="奥田陽子" userId="5bf8eb3d-eb6b-4939-b4ac-48d545c81564" providerId="ADAL" clId="{080E8DEB-702C-4E4F-9393-8D393FE3D47E}" dt="2024-03-05T07:08:15.311" v="472" actId="478"/>
          <ac:picMkLst>
            <pc:docMk/>
            <pc:sldMk cId="4053871407" sldId="265"/>
            <ac:picMk id="22" creationId="{0B2ADA7B-BB31-2815-7DD1-98C5AE73A0C0}"/>
          </ac:picMkLst>
        </pc:picChg>
        <pc:picChg chg="add mod ord modCrop">
          <ac:chgData name="奥田陽子" userId="5bf8eb3d-eb6b-4939-b4ac-48d545c81564" providerId="ADAL" clId="{080E8DEB-702C-4E4F-9393-8D393FE3D47E}" dt="2024-03-12T06:41:50.523" v="3126" actId="12788"/>
          <ac:picMkLst>
            <pc:docMk/>
            <pc:sldMk cId="4053871407" sldId="265"/>
            <ac:picMk id="26" creationId="{154DCD12-71D4-4FB7-1B3A-E0FC631A9923}"/>
          </ac:picMkLst>
        </pc:picChg>
        <pc:picChg chg="add del mod ord">
          <ac:chgData name="奥田陽子" userId="5bf8eb3d-eb6b-4939-b4ac-48d545c81564" providerId="ADAL" clId="{080E8DEB-702C-4E4F-9393-8D393FE3D47E}" dt="2024-03-05T07:10:49.932" v="520" actId="21"/>
          <ac:picMkLst>
            <pc:docMk/>
            <pc:sldMk cId="4053871407" sldId="265"/>
            <ac:picMk id="27" creationId="{3D1FA8CB-5D97-1593-D426-14BE07A0231C}"/>
          </ac:picMkLst>
        </pc:picChg>
        <pc:picChg chg="add del mod">
          <ac:chgData name="奥田陽子" userId="5bf8eb3d-eb6b-4939-b4ac-48d545c81564" providerId="ADAL" clId="{080E8DEB-702C-4E4F-9393-8D393FE3D47E}" dt="2024-03-07T02:06:37.435" v="2622" actId="478"/>
          <ac:picMkLst>
            <pc:docMk/>
            <pc:sldMk cId="4053871407" sldId="265"/>
            <ac:picMk id="27" creationId="{6AD98961-F0C0-55B8-F2F2-80263DFB53AA}"/>
          </ac:picMkLst>
        </pc:picChg>
        <pc:picChg chg="add mod">
          <ac:chgData name="奥田陽子" userId="5bf8eb3d-eb6b-4939-b4ac-48d545c81564" providerId="ADAL" clId="{080E8DEB-702C-4E4F-9393-8D393FE3D47E}" dt="2024-03-07T01:47:35.551" v="2478" actId="1076"/>
          <ac:picMkLst>
            <pc:docMk/>
            <pc:sldMk cId="4053871407" sldId="265"/>
            <ac:picMk id="29" creationId="{78A10111-30C9-A09E-F828-540C21DBC1B1}"/>
          </ac:picMkLst>
        </pc:picChg>
        <pc:picChg chg="add mod modCrop">
          <ac:chgData name="奥田陽子" userId="5bf8eb3d-eb6b-4939-b4ac-48d545c81564" providerId="ADAL" clId="{080E8DEB-702C-4E4F-9393-8D393FE3D47E}" dt="2024-03-11T00:14:57.117" v="2693" actId="1076"/>
          <ac:picMkLst>
            <pc:docMk/>
            <pc:sldMk cId="4053871407" sldId="265"/>
            <ac:picMk id="30" creationId="{20F5086B-3039-11CB-C18A-DEF605F880F2}"/>
          </ac:picMkLst>
        </pc:picChg>
        <pc:picChg chg="add mod">
          <ac:chgData name="奥田陽子" userId="5bf8eb3d-eb6b-4939-b4ac-48d545c81564" providerId="ADAL" clId="{080E8DEB-702C-4E4F-9393-8D393FE3D47E}" dt="2024-03-07T02:10:35.862" v="2673" actId="1076"/>
          <ac:picMkLst>
            <pc:docMk/>
            <pc:sldMk cId="4053871407" sldId="265"/>
            <ac:picMk id="31" creationId="{7D10177D-D95C-E442-9C57-AB314F2E8D3A}"/>
          </ac:picMkLst>
        </pc:picChg>
        <pc:picChg chg="add del mod">
          <ac:chgData name="奥田陽子" userId="5bf8eb3d-eb6b-4939-b4ac-48d545c81564" providerId="ADAL" clId="{080E8DEB-702C-4E4F-9393-8D393FE3D47E}" dt="2024-03-12T03:09:41.548" v="2959" actId="478"/>
          <ac:picMkLst>
            <pc:docMk/>
            <pc:sldMk cId="4053871407" sldId="265"/>
            <ac:picMk id="32" creationId="{5C9211D5-C84A-0546-2D02-EFFFF23F3954}"/>
          </ac:picMkLst>
        </pc:picChg>
        <pc:picChg chg="add del mod">
          <ac:chgData name="奥田陽子" userId="5bf8eb3d-eb6b-4939-b4ac-48d545c81564" providerId="ADAL" clId="{080E8DEB-702C-4E4F-9393-8D393FE3D47E}" dt="2024-03-07T02:06:34" v="2620" actId="478"/>
          <ac:picMkLst>
            <pc:docMk/>
            <pc:sldMk cId="4053871407" sldId="265"/>
            <ac:picMk id="34" creationId="{204B6488-E728-BB63-3D2B-D0124B2146A2}"/>
          </ac:picMkLst>
        </pc:picChg>
        <pc:picChg chg="add del mod">
          <ac:chgData name="奥田陽子" userId="5bf8eb3d-eb6b-4939-b4ac-48d545c81564" providerId="ADAL" clId="{080E8DEB-702C-4E4F-9393-8D393FE3D47E}" dt="2024-03-05T07:08:07.292" v="467" actId="478"/>
          <ac:picMkLst>
            <pc:docMk/>
            <pc:sldMk cId="4053871407" sldId="265"/>
            <ac:picMk id="34" creationId="{B00FA872-8800-3432-D124-A8DD02E47F72}"/>
          </ac:picMkLst>
        </pc:picChg>
        <pc:picChg chg="add mod modCrop">
          <ac:chgData name="奥田陽子" userId="5bf8eb3d-eb6b-4939-b4ac-48d545c81564" providerId="ADAL" clId="{080E8DEB-702C-4E4F-9393-8D393FE3D47E}" dt="2024-03-12T06:40:44.927" v="3120" actId="1076"/>
          <ac:picMkLst>
            <pc:docMk/>
            <pc:sldMk cId="4053871407" sldId="265"/>
            <ac:picMk id="35" creationId="{556123DD-8DA8-F5E2-8E0E-9E5E04787281}"/>
          </ac:picMkLst>
        </pc:picChg>
        <pc:picChg chg="del">
          <ac:chgData name="奥田陽子" userId="5bf8eb3d-eb6b-4939-b4ac-48d545c81564" providerId="ADAL" clId="{080E8DEB-702C-4E4F-9393-8D393FE3D47E}" dt="2024-03-05T06:52:47.215" v="393" actId="478"/>
          <ac:picMkLst>
            <pc:docMk/>
            <pc:sldMk cId="4053871407" sldId="265"/>
            <ac:picMk id="35" creationId="{D43685B4-A493-AA51-308A-F1E5EC95B77A}"/>
          </ac:picMkLst>
        </pc:picChg>
        <pc:picChg chg="del mod ord modCrop">
          <ac:chgData name="奥田陽子" userId="5bf8eb3d-eb6b-4939-b4ac-48d545c81564" providerId="ADAL" clId="{080E8DEB-702C-4E4F-9393-8D393FE3D47E}" dt="2024-03-12T03:06:46.983" v="2907" actId="478"/>
          <ac:picMkLst>
            <pc:docMk/>
            <pc:sldMk cId="4053871407" sldId="265"/>
            <ac:picMk id="36" creationId="{BFFBAD88-891C-DCB7-6F2D-85F9373D1E4B}"/>
          </ac:picMkLst>
        </pc:picChg>
        <pc:picChg chg="add mod modCrop">
          <ac:chgData name="奥田陽子" userId="5bf8eb3d-eb6b-4939-b4ac-48d545c81564" providerId="ADAL" clId="{080E8DEB-702C-4E4F-9393-8D393FE3D47E}" dt="2024-03-12T03:17:12.543" v="3051" actId="1076"/>
          <ac:picMkLst>
            <pc:docMk/>
            <pc:sldMk cId="4053871407" sldId="265"/>
            <ac:picMk id="37" creationId="{16A2A2CE-8D77-02D5-E623-C18D7D175654}"/>
          </ac:picMkLst>
        </pc:picChg>
        <pc:picChg chg="add del mod">
          <ac:chgData name="奥田陽子" userId="5bf8eb3d-eb6b-4939-b4ac-48d545c81564" providerId="ADAL" clId="{080E8DEB-702C-4E4F-9393-8D393FE3D47E}" dt="2024-03-05T07:11:47.637" v="542" actId="478"/>
          <ac:picMkLst>
            <pc:docMk/>
            <pc:sldMk cId="4053871407" sldId="265"/>
            <ac:picMk id="38" creationId="{47CEBBB8-4194-653F-B494-8BE466FFBE16}"/>
          </ac:picMkLst>
        </pc:picChg>
        <pc:picChg chg="add mod">
          <ac:chgData name="奥田陽子" userId="5bf8eb3d-eb6b-4939-b4ac-48d545c81564" providerId="ADAL" clId="{080E8DEB-702C-4E4F-9393-8D393FE3D47E}" dt="2024-03-12T03:07:32.366" v="2934" actId="1076"/>
          <ac:picMkLst>
            <pc:docMk/>
            <pc:sldMk cId="4053871407" sldId="265"/>
            <ac:picMk id="39" creationId="{1798B2FE-FD48-D62A-F482-C46353653D2F}"/>
          </ac:picMkLst>
        </pc:picChg>
        <pc:picChg chg="add del mod">
          <ac:chgData name="奥田陽子" userId="5bf8eb3d-eb6b-4939-b4ac-48d545c81564" providerId="ADAL" clId="{080E8DEB-702C-4E4F-9393-8D393FE3D47E}" dt="2024-03-07T02:09:56.261" v="2660" actId="478"/>
          <ac:picMkLst>
            <pc:docMk/>
            <pc:sldMk cId="4053871407" sldId="265"/>
            <ac:picMk id="39" creationId="{2CC59145-19FF-B6DD-AEB0-DDC34DD0DFBA}"/>
          </ac:picMkLst>
        </pc:picChg>
        <pc:picChg chg="add del mod">
          <ac:chgData name="奥田陽子" userId="5bf8eb3d-eb6b-4939-b4ac-48d545c81564" providerId="ADAL" clId="{080E8DEB-702C-4E4F-9393-8D393FE3D47E}" dt="2024-03-05T07:07:59.975" v="461" actId="478"/>
          <ac:picMkLst>
            <pc:docMk/>
            <pc:sldMk cId="4053871407" sldId="265"/>
            <ac:picMk id="40" creationId="{8AF00F8B-AE3A-312B-2A2C-7BD3FA2F3D33}"/>
          </ac:picMkLst>
        </pc:picChg>
        <pc:picChg chg="add mod">
          <ac:chgData name="奥田陽子" userId="5bf8eb3d-eb6b-4939-b4ac-48d545c81564" providerId="ADAL" clId="{080E8DEB-702C-4E4F-9393-8D393FE3D47E}" dt="2024-03-07T02:10:30.431" v="2670" actId="14100"/>
          <ac:picMkLst>
            <pc:docMk/>
            <pc:sldMk cId="4053871407" sldId="265"/>
            <ac:picMk id="41" creationId="{F3A753FE-C218-9DFB-3F70-6932A51B50F6}"/>
          </ac:picMkLst>
        </pc:picChg>
        <pc:picChg chg="add mod ord modCrop">
          <ac:chgData name="奥田陽子" userId="5bf8eb3d-eb6b-4939-b4ac-48d545c81564" providerId="ADAL" clId="{080E8DEB-702C-4E4F-9393-8D393FE3D47E}" dt="2024-03-11T00:18:50.188" v="2698" actId="166"/>
          <ac:picMkLst>
            <pc:docMk/>
            <pc:sldMk cId="4053871407" sldId="265"/>
            <ac:picMk id="42" creationId="{D48A1CB2-2A3B-BDC9-FE93-C5ADB2BD1DFF}"/>
          </ac:picMkLst>
        </pc:picChg>
        <pc:picChg chg="add mod">
          <ac:chgData name="奥田陽子" userId="5bf8eb3d-eb6b-4939-b4ac-48d545c81564" providerId="ADAL" clId="{080E8DEB-702C-4E4F-9393-8D393FE3D47E}" dt="2024-03-12T03:16:43.783" v="3042" actId="1076"/>
          <ac:picMkLst>
            <pc:docMk/>
            <pc:sldMk cId="4053871407" sldId="265"/>
            <ac:picMk id="44" creationId="{D5489872-FE20-2F1A-2B3C-859FD67291FD}"/>
          </ac:picMkLst>
        </pc:picChg>
        <pc:picChg chg="add mod">
          <ac:chgData name="奥田陽子" userId="5bf8eb3d-eb6b-4939-b4ac-48d545c81564" providerId="ADAL" clId="{080E8DEB-702C-4E4F-9393-8D393FE3D47E}" dt="2024-03-12T03:16:51.083" v="3043" actId="1076"/>
          <ac:picMkLst>
            <pc:docMk/>
            <pc:sldMk cId="4053871407" sldId="265"/>
            <ac:picMk id="45" creationId="{D126546E-FF01-3B49-4B6E-9FB03E1D2E63}"/>
          </ac:picMkLst>
        </pc:picChg>
        <pc:picChg chg="add del mod ord">
          <ac:chgData name="奥田陽子" userId="5bf8eb3d-eb6b-4939-b4ac-48d545c81564" providerId="ADAL" clId="{080E8DEB-702C-4E4F-9393-8D393FE3D47E}" dt="2024-03-05T07:13:56.280" v="601" actId="478"/>
          <ac:picMkLst>
            <pc:docMk/>
            <pc:sldMk cId="4053871407" sldId="265"/>
            <ac:picMk id="47" creationId="{7B35C470-A9C1-82EC-A503-9A1C85CD85A7}"/>
          </ac:picMkLst>
        </pc:picChg>
        <pc:picChg chg="add mod">
          <ac:chgData name="奥田陽子" userId="5bf8eb3d-eb6b-4939-b4ac-48d545c81564" providerId="ADAL" clId="{080E8DEB-702C-4E4F-9393-8D393FE3D47E}" dt="2024-03-07T02:10:34.321" v="2672" actId="1076"/>
          <ac:picMkLst>
            <pc:docMk/>
            <pc:sldMk cId="4053871407" sldId="265"/>
            <ac:picMk id="47" creationId="{FBC8AC97-86F9-376A-CD8F-B3805A6EDBE7}"/>
          </ac:picMkLst>
        </pc:picChg>
        <pc:picChg chg="add del mod">
          <ac:chgData name="奥田陽子" userId="5bf8eb3d-eb6b-4939-b4ac-48d545c81564" providerId="ADAL" clId="{080E8DEB-702C-4E4F-9393-8D393FE3D47E}" dt="2024-03-12T03:17:10.436" v="3048" actId="478"/>
          <ac:picMkLst>
            <pc:docMk/>
            <pc:sldMk cId="4053871407" sldId="265"/>
            <ac:picMk id="48" creationId="{08275796-09E2-9B56-9FEB-B4AE1E59FE42}"/>
          </ac:picMkLst>
        </pc:picChg>
        <pc:picChg chg="add del mod ord">
          <ac:chgData name="奥田陽子" userId="5bf8eb3d-eb6b-4939-b4ac-48d545c81564" providerId="ADAL" clId="{080E8DEB-702C-4E4F-9393-8D393FE3D47E}" dt="2024-03-05T07:15:10.545" v="629" actId="478"/>
          <ac:picMkLst>
            <pc:docMk/>
            <pc:sldMk cId="4053871407" sldId="265"/>
            <ac:picMk id="48" creationId="{1270E01E-C659-E30C-0379-9380A5D51355}"/>
          </ac:picMkLst>
        </pc:picChg>
        <pc:picChg chg="add del mod ord">
          <ac:chgData name="奥田陽子" userId="5bf8eb3d-eb6b-4939-b4ac-48d545c81564" providerId="ADAL" clId="{080E8DEB-702C-4E4F-9393-8D393FE3D47E}" dt="2024-03-07T01:45:55.749" v="2465" actId="478"/>
          <ac:picMkLst>
            <pc:docMk/>
            <pc:sldMk cId="4053871407" sldId="265"/>
            <ac:picMk id="49" creationId="{3B768C7B-4A4C-A1A5-E90E-62BEEFF97CCF}"/>
          </ac:picMkLst>
        </pc:picChg>
        <pc:picChg chg="add del mod">
          <ac:chgData name="奥田陽子" userId="5bf8eb3d-eb6b-4939-b4ac-48d545c81564" providerId="ADAL" clId="{080E8DEB-702C-4E4F-9393-8D393FE3D47E}" dt="2024-03-12T03:17:09.864" v="3047" actId="478"/>
          <ac:picMkLst>
            <pc:docMk/>
            <pc:sldMk cId="4053871407" sldId="265"/>
            <ac:picMk id="50" creationId="{3FBEDCDC-7C2D-55EE-3229-6B9420552D77}"/>
          </ac:picMkLst>
        </pc:picChg>
        <pc:picChg chg="add del mod">
          <ac:chgData name="奥田陽子" userId="5bf8eb3d-eb6b-4939-b4ac-48d545c81564" providerId="ADAL" clId="{080E8DEB-702C-4E4F-9393-8D393FE3D47E}" dt="2024-03-12T03:17:12.229" v="3050" actId="478"/>
          <ac:picMkLst>
            <pc:docMk/>
            <pc:sldMk cId="4053871407" sldId="265"/>
            <ac:picMk id="52" creationId="{25CBDDCF-CC1A-928E-3783-172EDE649AC2}"/>
          </ac:picMkLst>
        </pc:picChg>
        <pc:picChg chg="add mod">
          <ac:chgData name="奥田陽子" userId="5bf8eb3d-eb6b-4939-b4ac-48d545c81564" providerId="ADAL" clId="{080E8DEB-702C-4E4F-9393-8D393FE3D47E}" dt="2024-03-12T03:10:28.350" v="2971"/>
          <ac:picMkLst>
            <pc:docMk/>
            <pc:sldMk cId="4053871407" sldId="265"/>
            <ac:picMk id="54" creationId="{51687037-A57D-47E1-4F79-1F876750ECDC}"/>
          </ac:picMkLst>
        </pc:picChg>
        <pc:picChg chg="add del mod">
          <ac:chgData name="奥田陽子" userId="5bf8eb3d-eb6b-4939-b4ac-48d545c81564" providerId="ADAL" clId="{080E8DEB-702C-4E4F-9393-8D393FE3D47E}" dt="2024-03-12T03:13:57.949" v="3016" actId="478"/>
          <ac:picMkLst>
            <pc:docMk/>
            <pc:sldMk cId="4053871407" sldId="265"/>
            <ac:picMk id="55" creationId="{F84BF73B-E943-DFCF-EE52-AFECCF921467}"/>
          </ac:picMkLst>
        </pc:picChg>
        <pc:picChg chg="add del mod modCrop">
          <ac:chgData name="奥田陽子" userId="5bf8eb3d-eb6b-4939-b4ac-48d545c81564" providerId="ADAL" clId="{080E8DEB-702C-4E4F-9393-8D393FE3D47E}" dt="2024-03-12T03:23:59.860" v="3058" actId="478"/>
          <ac:picMkLst>
            <pc:docMk/>
            <pc:sldMk cId="4053871407" sldId="265"/>
            <ac:picMk id="57" creationId="{4FCE20CA-4D0E-999F-7991-27A8BF05EDFC}"/>
          </ac:picMkLst>
        </pc:picChg>
        <pc:picChg chg="add mod modCrop">
          <ac:chgData name="奥田陽子" userId="5bf8eb3d-eb6b-4939-b4ac-48d545c81564" providerId="ADAL" clId="{080E8DEB-702C-4E4F-9393-8D393FE3D47E}" dt="2024-03-12T05:45:04.631" v="3084" actId="14100"/>
          <ac:picMkLst>
            <pc:docMk/>
            <pc:sldMk cId="4053871407" sldId="265"/>
            <ac:picMk id="58" creationId="{767E9FAA-2A3D-33B4-BAC7-4A7B90196684}"/>
          </ac:picMkLst>
        </pc:picChg>
        <pc:picChg chg="add del mod">
          <ac:chgData name="奥田陽子" userId="5bf8eb3d-eb6b-4939-b4ac-48d545c81564" providerId="ADAL" clId="{080E8DEB-702C-4E4F-9393-8D393FE3D47E}" dt="2024-03-12T05:44:49.859" v="3080" actId="21"/>
          <ac:picMkLst>
            <pc:docMk/>
            <pc:sldMk cId="4053871407" sldId="265"/>
            <ac:picMk id="59" creationId="{2052C98E-FC0B-5A1F-049D-85F5C03CBC68}"/>
          </ac:picMkLst>
        </pc:picChg>
      </pc:sldChg>
      <pc:sldChg chg="addSp delSp modSp new mod ord">
        <pc:chgData name="奥田陽子" userId="5bf8eb3d-eb6b-4939-b4ac-48d545c81564" providerId="ADAL" clId="{080E8DEB-702C-4E4F-9393-8D393FE3D47E}" dt="2024-03-07T00:38:26.748" v="1981" actId="1076"/>
        <pc:sldMkLst>
          <pc:docMk/>
          <pc:sldMk cId="2527935880" sldId="266"/>
        </pc:sldMkLst>
        <pc:picChg chg="add del mod">
          <ac:chgData name="奥田陽子" userId="5bf8eb3d-eb6b-4939-b4ac-48d545c81564" providerId="ADAL" clId="{080E8DEB-702C-4E4F-9393-8D393FE3D47E}" dt="2024-03-06T05:24:06.220" v="910" actId="21"/>
          <ac:picMkLst>
            <pc:docMk/>
            <pc:sldMk cId="2527935880" sldId="266"/>
            <ac:picMk id="2" creationId="{6D987103-8045-365A-CFD2-3CE7DE0F7D1C}"/>
          </ac:picMkLst>
        </pc:picChg>
        <pc:picChg chg="add del mod">
          <ac:chgData name="奥田陽子" userId="5bf8eb3d-eb6b-4939-b4ac-48d545c81564" providerId="ADAL" clId="{080E8DEB-702C-4E4F-9393-8D393FE3D47E}" dt="2024-03-05T07:05:58.965" v="436" actId="21"/>
          <ac:picMkLst>
            <pc:docMk/>
            <pc:sldMk cId="2527935880" sldId="266"/>
            <ac:picMk id="3" creationId="{9E1E7D54-963E-F229-477C-6564F7642B27}"/>
          </ac:picMkLst>
        </pc:picChg>
        <pc:picChg chg="add del mod">
          <ac:chgData name="奥田陽子" userId="5bf8eb3d-eb6b-4939-b4ac-48d545c81564" providerId="ADAL" clId="{080E8DEB-702C-4E4F-9393-8D393FE3D47E}" dt="2024-03-06T06:04:00.751" v="1232" actId="21"/>
          <ac:picMkLst>
            <pc:docMk/>
            <pc:sldMk cId="2527935880" sldId="266"/>
            <ac:picMk id="4" creationId="{C64BCBFB-DBC1-240F-53E3-DE06492168B3}"/>
          </ac:picMkLst>
        </pc:picChg>
        <pc:picChg chg="add del mod">
          <ac:chgData name="奥田陽子" userId="5bf8eb3d-eb6b-4939-b4ac-48d545c81564" providerId="ADAL" clId="{080E8DEB-702C-4E4F-9393-8D393FE3D47E}" dt="2024-03-06T05:58:17.875" v="1098" actId="478"/>
          <ac:picMkLst>
            <pc:docMk/>
            <pc:sldMk cId="2527935880" sldId="266"/>
            <ac:picMk id="5" creationId="{E20D20EF-A82D-96EF-EF91-F44ACED4C43F}"/>
          </ac:picMkLst>
        </pc:picChg>
        <pc:picChg chg="add del mod">
          <ac:chgData name="奥田陽子" userId="5bf8eb3d-eb6b-4939-b4ac-48d545c81564" providerId="ADAL" clId="{080E8DEB-702C-4E4F-9393-8D393FE3D47E}" dt="2024-03-06T05:58:17.668" v="1097" actId="478"/>
          <ac:picMkLst>
            <pc:docMk/>
            <pc:sldMk cId="2527935880" sldId="266"/>
            <ac:picMk id="7" creationId="{0E722BE7-C248-B6D7-DC98-8FF3EF054003}"/>
          </ac:picMkLst>
        </pc:picChg>
        <pc:picChg chg="add mod modCrop">
          <ac:chgData name="奥田陽子" userId="5bf8eb3d-eb6b-4939-b4ac-48d545c81564" providerId="ADAL" clId="{080E8DEB-702C-4E4F-9393-8D393FE3D47E}" dt="2024-03-06T05:58:47.006" v="1108" actId="14100"/>
          <ac:picMkLst>
            <pc:docMk/>
            <pc:sldMk cId="2527935880" sldId="266"/>
            <ac:picMk id="8" creationId="{89EC826D-0939-B18E-258B-93759B8DCFDE}"/>
          </ac:picMkLst>
        </pc:picChg>
        <pc:picChg chg="add del mod">
          <ac:chgData name="奥田陽子" userId="5bf8eb3d-eb6b-4939-b4ac-48d545c81564" providerId="ADAL" clId="{080E8DEB-702C-4E4F-9393-8D393FE3D47E}" dt="2024-03-06T05:59:01.528" v="1113" actId="478"/>
          <ac:picMkLst>
            <pc:docMk/>
            <pc:sldMk cId="2527935880" sldId="266"/>
            <ac:picMk id="10" creationId="{3C37B827-3338-9329-6607-B3AD89792461}"/>
          </ac:picMkLst>
        </pc:picChg>
        <pc:picChg chg="add del mod">
          <ac:chgData name="奥田陽子" userId="5bf8eb3d-eb6b-4939-b4ac-48d545c81564" providerId="ADAL" clId="{080E8DEB-702C-4E4F-9393-8D393FE3D47E}" dt="2024-03-06T06:04:00.751" v="1232" actId="21"/>
          <ac:picMkLst>
            <pc:docMk/>
            <pc:sldMk cId="2527935880" sldId="266"/>
            <ac:picMk id="12" creationId="{99162223-7567-6251-795E-DC98F1934153}"/>
          </ac:picMkLst>
        </pc:picChg>
        <pc:picChg chg="add del mod">
          <ac:chgData name="奥田陽子" userId="5bf8eb3d-eb6b-4939-b4ac-48d545c81564" providerId="ADAL" clId="{080E8DEB-702C-4E4F-9393-8D393FE3D47E}" dt="2024-03-06T06:04:00.751" v="1232" actId="21"/>
          <ac:picMkLst>
            <pc:docMk/>
            <pc:sldMk cId="2527935880" sldId="266"/>
            <ac:picMk id="14" creationId="{5789CA0A-4923-980F-B624-D2A048ADE0E0}"/>
          </ac:picMkLst>
        </pc:picChg>
        <pc:picChg chg="add del mod">
          <ac:chgData name="奥田陽子" userId="5bf8eb3d-eb6b-4939-b4ac-48d545c81564" providerId="ADAL" clId="{080E8DEB-702C-4E4F-9393-8D393FE3D47E}" dt="2024-03-06T06:04:00.751" v="1232" actId="21"/>
          <ac:picMkLst>
            <pc:docMk/>
            <pc:sldMk cId="2527935880" sldId="266"/>
            <ac:picMk id="16" creationId="{05476EA1-64ED-9A08-9441-C2AB44B86F0A}"/>
          </ac:picMkLst>
        </pc:picChg>
        <pc:picChg chg="add mod">
          <ac:chgData name="奥田陽子" userId="5bf8eb3d-eb6b-4939-b4ac-48d545c81564" providerId="ADAL" clId="{080E8DEB-702C-4E4F-9393-8D393FE3D47E}" dt="2024-03-06T06:04:02.765" v="1233"/>
          <ac:picMkLst>
            <pc:docMk/>
            <pc:sldMk cId="2527935880" sldId="266"/>
            <ac:picMk id="17" creationId="{C64BCBFB-DBC1-240F-53E3-DE06492168B3}"/>
          </ac:picMkLst>
        </pc:picChg>
        <pc:picChg chg="add mod">
          <ac:chgData name="奥田陽子" userId="5bf8eb3d-eb6b-4939-b4ac-48d545c81564" providerId="ADAL" clId="{080E8DEB-702C-4E4F-9393-8D393FE3D47E}" dt="2024-03-07T00:38:23.450" v="1978" actId="1076"/>
          <ac:picMkLst>
            <pc:docMk/>
            <pc:sldMk cId="2527935880" sldId="266"/>
            <ac:picMk id="18" creationId="{99162223-7567-6251-795E-DC98F1934153}"/>
          </ac:picMkLst>
        </pc:picChg>
        <pc:picChg chg="add mod">
          <ac:chgData name="奥田陽子" userId="5bf8eb3d-eb6b-4939-b4ac-48d545c81564" providerId="ADAL" clId="{080E8DEB-702C-4E4F-9393-8D393FE3D47E}" dt="2024-03-07T00:38:26.748" v="1981" actId="1076"/>
          <ac:picMkLst>
            <pc:docMk/>
            <pc:sldMk cId="2527935880" sldId="266"/>
            <ac:picMk id="19" creationId="{5789CA0A-4923-980F-B624-D2A048ADE0E0}"/>
          </ac:picMkLst>
        </pc:picChg>
        <pc:picChg chg="add mod">
          <ac:chgData name="奥田陽子" userId="5bf8eb3d-eb6b-4939-b4ac-48d545c81564" providerId="ADAL" clId="{080E8DEB-702C-4E4F-9393-8D393FE3D47E}" dt="2024-03-06T06:04:02.765" v="1233"/>
          <ac:picMkLst>
            <pc:docMk/>
            <pc:sldMk cId="2527935880" sldId="266"/>
            <ac:picMk id="20" creationId="{05476EA1-64ED-9A08-9441-C2AB44B86F0A}"/>
          </ac:picMkLst>
        </pc:picChg>
      </pc:sldChg>
      <pc:sldChg chg="addSp delSp modSp add del mod ord">
        <pc:chgData name="奥田陽子" userId="5bf8eb3d-eb6b-4939-b4ac-48d545c81564" providerId="ADAL" clId="{080E8DEB-702C-4E4F-9393-8D393FE3D47E}" dt="2024-03-12T07:29:50.084" v="3714" actId="2696"/>
        <pc:sldMkLst>
          <pc:docMk/>
          <pc:sldMk cId="3598808488" sldId="267"/>
        </pc:sldMkLst>
        <pc:spChg chg="del">
          <ac:chgData name="奥田陽子" userId="5bf8eb3d-eb6b-4939-b4ac-48d545c81564" providerId="ADAL" clId="{080E8DEB-702C-4E4F-9393-8D393FE3D47E}" dt="2024-03-05T07:20:14.020" v="644" actId="478"/>
          <ac:spMkLst>
            <pc:docMk/>
            <pc:sldMk cId="3598808488" sldId="267"/>
            <ac:spMk id="12" creationId="{2682403B-F1D5-7452-F441-3DD3D246AB61}"/>
          </ac:spMkLst>
        </pc:spChg>
        <pc:spChg chg="del">
          <ac:chgData name="奥田陽子" userId="5bf8eb3d-eb6b-4939-b4ac-48d545c81564" providerId="ADAL" clId="{080E8DEB-702C-4E4F-9393-8D393FE3D47E}" dt="2024-03-05T07:20:22.152" v="646" actId="478"/>
          <ac:spMkLst>
            <pc:docMk/>
            <pc:sldMk cId="3598808488" sldId="267"/>
            <ac:spMk id="13" creationId="{23A1D70B-54D7-0E41-E294-6BBA194BB44F}"/>
          </ac:spMkLst>
        </pc:spChg>
        <pc:spChg chg="add del mod">
          <ac:chgData name="奥田陽子" userId="5bf8eb3d-eb6b-4939-b4ac-48d545c81564" providerId="ADAL" clId="{080E8DEB-702C-4E4F-9393-8D393FE3D47E}" dt="2024-03-06T06:00:24.882" v="1131" actId="478"/>
          <ac:spMkLst>
            <pc:docMk/>
            <pc:sldMk cId="3598808488" sldId="267"/>
            <ac:spMk id="14" creationId="{D0C0F98B-0527-17DA-EC14-FE358E6F7588}"/>
          </ac:spMkLst>
        </pc:spChg>
        <pc:spChg chg="del">
          <ac:chgData name="奥田陽子" userId="5bf8eb3d-eb6b-4939-b4ac-48d545c81564" providerId="ADAL" clId="{080E8DEB-702C-4E4F-9393-8D393FE3D47E}" dt="2024-03-06T06:00:26.467" v="1132" actId="478"/>
          <ac:spMkLst>
            <pc:docMk/>
            <pc:sldMk cId="3598808488" sldId="267"/>
            <ac:spMk id="18" creationId="{D867D319-64C2-5894-DC9A-6A053DDB8440}"/>
          </ac:spMkLst>
        </pc:spChg>
        <pc:spChg chg="del">
          <ac:chgData name="奥田陽子" userId="5bf8eb3d-eb6b-4939-b4ac-48d545c81564" providerId="ADAL" clId="{080E8DEB-702C-4E4F-9393-8D393FE3D47E}" dt="2024-03-06T06:00:22.611" v="1130" actId="478"/>
          <ac:spMkLst>
            <pc:docMk/>
            <pc:sldMk cId="3598808488" sldId="267"/>
            <ac:spMk id="21" creationId="{FB8F96EB-C818-515C-F2B0-E266870D42B2}"/>
          </ac:spMkLst>
        </pc:spChg>
        <pc:spChg chg="del">
          <ac:chgData name="奥田陽子" userId="5bf8eb3d-eb6b-4939-b4ac-48d545c81564" providerId="ADAL" clId="{080E8DEB-702C-4E4F-9393-8D393FE3D47E}" dt="2024-03-05T07:20:09.027" v="642" actId="478"/>
          <ac:spMkLst>
            <pc:docMk/>
            <pc:sldMk cId="3598808488" sldId="267"/>
            <ac:spMk id="24" creationId="{5B076540-1067-4C48-A448-0D97F0DE09C5}"/>
          </ac:spMkLst>
        </pc:spChg>
        <pc:spChg chg="mod">
          <ac:chgData name="奥田陽子" userId="5bf8eb3d-eb6b-4939-b4ac-48d545c81564" providerId="ADAL" clId="{080E8DEB-702C-4E4F-9393-8D393FE3D47E}" dt="2024-03-06T05:16:32.994" v="884" actId="1076"/>
          <ac:spMkLst>
            <pc:docMk/>
            <pc:sldMk cId="3598808488" sldId="267"/>
            <ac:spMk id="25" creationId="{37103347-B6D4-4A98-1396-2D435F2CA064}"/>
          </ac:spMkLst>
        </pc:spChg>
        <pc:spChg chg="del">
          <ac:chgData name="奥田陽子" userId="5bf8eb3d-eb6b-4939-b4ac-48d545c81564" providerId="ADAL" clId="{080E8DEB-702C-4E4F-9393-8D393FE3D47E}" dt="2024-03-06T06:00:27.797" v="1133" actId="478"/>
          <ac:spMkLst>
            <pc:docMk/>
            <pc:sldMk cId="3598808488" sldId="267"/>
            <ac:spMk id="43" creationId="{8075CD59-45F3-B59C-E21E-B38D12093896}"/>
          </ac:spMkLst>
        </pc:spChg>
        <pc:spChg chg="del">
          <ac:chgData name="奥田陽子" userId="5bf8eb3d-eb6b-4939-b4ac-48d545c81564" providerId="ADAL" clId="{080E8DEB-702C-4E4F-9393-8D393FE3D47E}" dt="2024-03-05T07:20:20.189" v="645" actId="478"/>
          <ac:spMkLst>
            <pc:docMk/>
            <pc:sldMk cId="3598808488" sldId="267"/>
            <ac:spMk id="46" creationId="{1FCEB2B6-15EF-EED6-3204-6187331435F1}"/>
          </ac:spMkLst>
        </pc:spChg>
        <pc:picChg chg="add del mod ord">
          <ac:chgData name="奥田陽子" userId="5bf8eb3d-eb6b-4939-b4ac-48d545c81564" providerId="ADAL" clId="{080E8DEB-702C-4E4F-9393-8D393FE3D47E}" dt="2024-03-06T05:15:41.009" v="870" actId="478"/>
          <ac:picMkLst>
            <pc:docMk/>
            <pc:sldMk cId="3598808488" sldId="267"/>
            <ac:picMk id="12" creationId="{E3889C6C-CFAD-07D9-9351-D6D4E818A4D1}"/>
          </ac:picMkLst>
        </pc:picChg>
        <pc:picChg chg="add del mod">
          <ac:chgData name="奥田陽子" userId="5bf8eb3d-eb6b-4939-b4ac-48d545c81564" providerId="ADAL" clId="{080E8DEB-702C-4E4F-9393-8D393FE3D47E}" dt="2024-03-06T06:00:17.940" v="1126" actId="478"/>
          <ac:picMkLst>
            <pc:docMk/>
            <pc:sldMk cId="3598808488" sldId="267"/>
            <ac:picMk id="13" creationId="{86386F31-46EE-28FA-C0A0-D5803D92E1CB}"/>
          </ac:picMkLst>
        </pc:picChg>
        <pc:picChg chg="add del mod ord">
          <ac:chgData name="奥田陽子" userId="5bf8eb3d-eb6b-4939-b4ac-48d545c81564" providerId="ADAL" clId="{080E8DEB-702C-4E4F-9393-8D393FE3D47E}" dt="2024-03-12T07:29:33.699" v="3706" actId="21"/>
          <ac:picMkLst>
            <pc:docMk/>
            <pc:sldMk cId="3598808488" sldId="267"/>
            <ac:picMk id="15" creationId="{B7D099D0-42BC-8B03-B2F3-A69F79EF1EA3}"/>
          </ac:picMkLst>
        </pc:picChg>
        <pc:picChg chg="add del mod ord">
          <ac:chgData name="奥田陽子" userId="5bf8eb3d-eb6b-4939-b4ac-48d545c81564" providerId="ADAL" clId="{080E8DEB-702C-4E4F-9393-8D393FE3D47E}" dt="2024-03-06T06:00:21.283" v="1129" actId="478"/>
          <ac:picMkLst>
            <pc:docMk/>
            <pc:sldMk cId="3598808488" sldId="267"/>
            <ac:picMk id="16" creationId="{CAA204B0-0FC4-DA69-35E0-32C1832EEBE8}"/>
          </ac:picMkLst>
        </pc:picChg>
        <pc:picChg chg="add del mod">
          <ac:chgData name="奥田陽子" userId="5bf8eb3d-eb6b-4939-b4ac-48d545c81564" providerId="ADAL" clId="{080E8DEB-702C-4E4F-9393-8D393FE3D47E}" dt="2024-03-12T02:44:53.932" v="2752" actId="21"/>
          <ac:picMkLst>
            <pc:docMk/>
            <pc:sldMk cId="3598808488" sldId="267"/>
            <ac:picMk id="17" creationId="{358DA6E5-4018-8A5E-DD9C-9012363D04FD}"/>
          </ac:picMkLst>
        </pc:picChg>
        <pc:picChg chg="del">
          <ac:chgData name="奥田陽子" userId="5bf8eb3d-eb6b-4939-b4ac-48d545c81564" providerId="ADAL" clId="{080E8DEB-702C-4E4F-9393-8D393FE3D47E}" dt="2024-03-05T07:20:01.385" v="638" actId="478"/>
          <ac:picMkLst>
            <pc:docMk/>
            <pc:sldMk cId="3598808488" sldId="267"/>
            <ac:picMk id="19" creationId="{5284C408-52EE-9866-C7EC-6345EE6BB63C}"/>
          </ac:picMkLst>
        </pc:picChg>
        <pc:picChg chg="add del mod">
          <ac:chgData name="奥田陽子" userId="5bf8eb3d-eb6b-4939-b4ac-48d545c81564" providerId="ADAL" clId="{080E8DEB-702C-4E4F-9393-8D393FE3D47E}" dt="2024-03-06T06:00:33.884" v="1138" actId="478"/>
          <ac:picMkLst>
            <pc:docMk/>
            <pc:sldMk cId="3598808488" sldId="267"/>
            <ac:picMk id="20" creationId="{0C729FF1-0E8A-03BE-48F8-586CABF985F4}"/>
          </ac:picMkLst>
        </pc:picChg>
        <pc:picChg chg="add del mod ord">
          <ac:chgData name="奥田陽子" userId="5bf8eb3d-eb6b-4939-b4ac-48d545c81564" providerId="ADAL" clId="{080E8DEB-702C-4E4F-9393-8D393FE3D47E}" dt="2024-03-12T02:44:53.932" v="2752" actId="21"/>
          <ac:picMkLst>
            <pc:docMk/>
            <pc:sldMk cId="3598808488" sldId="267"/>
            <ac:picMk id="26" creationId="{8F0ED09A-70AD-5013-5638-C1BA1131E03D}"/>
          </ac:picMkLst>
        </pc:picChg>
        <pc:picChg chg="add del mod">
          <ac:chgData name="奥田陽子" userId="5bf8eb3d-eb6b-4939-b4ac-48d545c81564" providerId="ADAL" clId="{080E8DEB-702C-4E4F-9393-8D393FE3D47E}" dt="2024-03-12T07:29:33.699" v="3706" actId="21"/>
          <ac:picMkLst>
            <pc:docMk/>
            <pc:sldMk cId="3598808488" sldId="267"/>
            <ac:picMk id="28" creationId="{23F2E7E7-2CEB-51A5-50D1-DD6334AE9B87}"/>
          </ac:picMkLst>
        </pc:picChg>
        <pc:picChg chg="del">
          <ac:chgData name="奥田陽子" userId="5bf8eb3d-eb6b-4939-b4ac-48d545c81564" providerId="ADAL" clId="{080E8DEB-702C-4E4F-9393-8D393FE3D47E}" dt="2024-03-05T07:20:03.597" v="639" actId="478"/>
          <ac:picMkLst>
            <pc:docMk/>
            <pc:sldMk cId="3598808488" sldId="267"/>
            <ac:picMk id="29" creationId="{F5AF3995-85CB-D39A-4741-696DDFB61985}"/>
          </ac:picMkLst>
        </pc:picChg>
        <pc:picChg chg="del">
          <ac:chgData name="奥田陽子" userId="5bf8eb3d-eb6b-4939-b4ac-48d545c81564" providerId="ADAL" clId="{080E8DEB-702C-4E4F-9393-8D393FE3D47E}" dt="2024-03-05T07:20:05.134" v="640" actId="478"/>
          <ac:picMkLst>
            <pc:docMk/>
            <pc:sldMk cId="3598808488" sldId="267"/>
            <ac:picMk id="31" creationId="{B948F07C-D89E-9CDC-BDD3-19AF0B729B97}"/>
          </ac:picMkLst>
        </pc:picChg>
        <pc:picChg chg="add del mod">
          <ac:chgData name="奥田陽子" userId="5bf8eb3d-eb6b-4939-b4ac-48d545c81564" providerId="ADAL" clId="{080E8DEB-702C-4E4F-9393-8D393FE3D47E}" dt="2024-03-12T07:29:33.699" v="3706" actId="21"/>
          <ac:picMkLst>
            <pc:docMk/>
            <pc:sldMk cId="3598808488" sldId="267"/>
            <ac:picMk id="32" creationId="{9A863A71-55BC-B1ED-E05E-407C6FCA5FAC}"/>
          </ac:picMkLst>
        </pc:picChg>
        <pc:picChg chg="add del mod">
          <ac:chgData name="奥田陽子" userId="5bf8eb3d-eb6b-4939-b4ac-48d545c81564" providerId="ADAL" clId="{080E8DEB-702C-4E4F-9393-8D393FE3D47E}" dt="2024-03-12T02:44:53.932" v="2752" actId="21"/>
          <ac:picMkLst>
            <pc:docMk/>
            <pc:sldMk cId="3598808488" sldId="267"/>
            <ac:picMk id="35" creationId="{2C562339-AA48-B375-9124-0241C138F6B9}"/>
          </ac:picMkLst>
        </pc:picChg>
        <pc:picChg chg="mod">
          <ac:chgData name="奥田陽子" userId="5bf8eb3d-eb6b-4939-b4ac-48d545c81564" providerId="ADAL" clId="{080E8DEB-702C-4E4F-9393-8D393FE3D47E}" dt="2024-03-06T05:16:23.265" v="879" actId="1076"/>
          <ac:picMkLst>
            <pc:docMk/>
            <pc:sldMk cId="3598808488" sldId="267"/>
            <ac:picMk id="36" creationId="{89560BEC-EDF1-B6F5-CF89-15BE47695F24}"/>
          </ac:picMkLst>
        </pc:picChg>
        <pc:picChg chg="add del mod">
          <ac:chgData name="奥田陽子" userId="5bf8eb3d-eb6b-4939-b4ac-48d545c81564" providerId="ADAL" clId="{080E8DEB-702C-4E4F-9393-8D393FE3D47E}" dt="2024-03-12T07:29:33.699" v="3706" actId="21"/>
          <ac:picMkLst>
            <pc:docMk/>
            <pc:sldMk cId="3598808488" sldId="267"/>
            <ac:picMk id="38" creationId="{9BDC65F9-AD12-CC3D-EC02-FF2BFE1BB3AA}"/>
          </ac:picMkLst>
        </pc:picChg>
        <pc:picChg chg="del">
          <ac:chgData name="奥田陽子" userId="5bf8eb3d-eb6b-4939-b4ac-48d545c81564" providerId="ADAL" clId="{080E8DEB-702C-4E4F-9393-8D393FE3D47E}" dt="2024-03-05T07:20:10.565" v="643" actId="478"/>
          <ac:picMkLst>
            <pc:docMk/>
            <pc:sldMk cId="3598808488" sldId="267"/>
            <ac:picMk id="42" creationId="{8EF471AC-6A73-2FC4-4FAF-1F64848F36C9}"/>
          </ac:picMkLst>
        </pc:picChg>
        <pc:picChg chg="del">
          <ac:chgData name="奥田陽子" userId="5bf8eb3d-eb6b-4939-b4ac-48d545c81564" providerId="ADAL" clId="{080E8DEB-702C-4E4F-9393-8D393FE3D47E}" dt="2024-03-05T07:20:06.436" v="641" actId="478"/>
          <ac:picMkLst>
            <pc:docMk/>
            <pc:sldMk cId="3598808488" sldId="267"/>
            <ac:picMk id="45" creationId="{48C6B60D-C8A7-E9AC-54EC-CC685EC568CC}"/>
          </ac:picMkLst>
        </pc:picChg>
        <pc:picChg chg="del mod ord">
          <ac:chgData name="奥田陽子" userId="5bf8eb3d-eb6b-4939-b4ac-48d545c81564" providerId="ADAL" clId="{080E8DEB-702C-4E4F-9393-8D393FE3D47E}" dt="2024-03-06T05:15:16.887" v="860" actId="478"/>
          <ac:picMkLst>
            <pc:docMk/>
            <pc:sldMk cId="3598808488" sldId="267"/>
            <ac:picMk id="49" creationId="{6A5B830C-9E9C-6F8E-0FDC-39047D01B492}"/>
          </ac:picMkLst>
        </pc:picChg>
      </pc:sldChg>
      <pc:sldChg chg="addSp delSp modSp add mod ord">
        <pc:chgData name="奥田陽子" userId="5bf8eb3d-eb6b-4939-b4ac-48d545c81564" providerId="ADAL" clId="{080E8DEB-702C-4E4F-9393-8D393FE3D47E}" dt="2024-03-12T07:30:10.444" v="3723" actId="478"/>
        <pc:sldMkLst>
          <pc:docMk/>
          <pc:sldMk cId="349156346" sldId="268"/>
        </pc:sldMkLst>
        <pc:spChg chg="del">
          <ac:chgData name="奥田陽子" userId="5bf8eb3d-eb6b-4939-b4ac-48d545c81564" providerId="ADAL" clId="{080E8DEB-702C-4E4F-9393-8D393FE3D47E}" dt="2024-03-06T06:03:56.836" v="1231" actId="478"/>
          <ac:spMkLst>
            <pc:docMk/>
            <pc:sldMk cId="349156346" sldId="268"/>
            <ac:spMk id="2" creationId="{042524AC-BA5B-069E-35BF-74F72C72B45F}"/>
          </ac:spMkLst>
        </pc:spChg>
        <pc:spChg chg="add mod">
          <ac:chgData name="奥田陽子" userId="5bf8eb3d-eb6b-4939-b4ac-48d545c81564" providerId="ADAL" clId="{080E8DEB-702C-4E4F-9393-8D393FE3D47E}" dt="2024-03-07T01:46:15.031" v="2477" actId="1038"/>
          <ac:spMkLst>
            <pc:docMk/>
            <pc:sldMk cId="349156346" sldId="268"/>
            <ac:spMk id="3" creationId="{1BA10D4A-6370-6430-B111-9FB643D491CB}"/>
          </ac:spMkLst>
        </pc:spChg>
        <pc:spChg chg="del">
          <ac:chgData name="奥田陽子" userId="5bf8eb3d-eb6b-4939-b4ac-48d545c81564" providerId="ADAL" clId="{080E8DEB-702C-4E4F-9393-8D393FE3D47E}" dt="2024-03-06T06:03:53.839" v="1228" actId="478"/>
          <ac:spMkLst>
            <pc:docMk/>
            <pc:sldMk cId="349156346" sldId="268"/>
            <ac:spMk id="3" creationId="{C186E289-B02B-B2B5-FF56-5858895BDAE7}"/>
          </ac:spMkLst>
        </pc:spChg>
        <pc:spChg chg="del">
          <ac:chgData name="奥田陽子" userId="5bf8eb3d-eb6b-4939-b4ac-48d545c81564" providerId="ADAL" clId="{080E8DEB-702C-4E4F-9393-8D393FE3D47E}" dt="2024-03-06T06:03:53.259" v="1227" actId="478"/>
          <ac:spMkLst>
            <pc:docMk/>
            <pc:sldMk cId="349156346" sldId="268"/>
            <ac:spMk id="4" creationId="{C5BF4C20-E623-3959-72AD-C8FB801C0557}"/>
          </ac:spMkLst>
        </pc:spChg>
        <pc:spChg chg="del">
          <ac:chgData name="奥田陽子" userId="5bf8eb3d-eb6b-4939-b4ac-48d545c81564" providerId="ADAL" clId="{080E8DEB-702C-4E4F-9393-8D393FE3D47E}" dt="2024-03-06T06:03:52.999" v="1226" actId="478"/>
          <ac:spMkLst>
            <pc:docMk/>
            <pc:sldMk cId="349156346" sldId="268"/>
            <ac:spMk id="5" creationId="{90CB2062-A328-8695-011A-4976124D1CC8}"/>
          </ac:spMkLst>
        </pc:spChg>
        <pc:spChg chg="del mod">
          <ac:chgData name="奥田陽子" userId="5bf8eb3d-eb6b-4939-b4ac-48d545c81564" providerId="ADAL" clId="{080E8DEB-702C-4E4F-9393-8D393FE3D47E}" dt="2024-03-06T06:03:45.542" v="1217" actId="478"/>
          <ac:spMkLst>
            <pc:docMk/>
            <pc:sldMk cId="349156346" sldId="268"/>
            <ac:spMk id="6" creationId="{10DA3523-4685-5A01-4AC0-33E34BD37A16}"/>
          </ac:spMkLst>
        </pc:spChg>
        <pc:spChg chg="add del mod">
          <ac:chgData name="奥田陽子" userId="5bf8eb3d-eb6b-4939-b4ac-48d545c81564" providerId="ADAL" clId="{080E8DEB-702C-4E4F-9393-8D393FE3D47E}" dt="2024-03-07T01:14:17.154" v="2222" actId="478"/>
          <ac:spMkLst>
            <pc:docMk/>
            <pc:sldMk cId="349156346" sldId="268"/>
            <ac:spMk id="6" creationId="{445E332B-381D-0290-DFF1-7E4D7AAC5421}"/>
          </ac:spMkLst>
        </pc:spChg>
        <pc:spChg chg="add del mod">
          <ac:chgData name="奥田陽子" userId="5bf8eb3d-eb6b-4939-b4ac-48d545c81564" providerId="ADAL" clId="{080E8DEB-702C-4E4F-9393-8D393FE3D47E}" dt="2024-03-07T01:14:42.552" v="2226" actId="478"/>
          <ac:spMkLst>
            <pc:docMk/>
            <pc:sldMk cId="349156346" sldId="268"/>
            <ac:spMk id="7" creationId="{60801711-CDBE-6446-3739-B298FC00AEBE}"/>
          </ac:spMkLst>
        </pc:spChg>
        <pc:spChg chg="add del">
          <ac:chgData name="奥田陽子" userId="5bf8eb3d-eb6b-4939-b4ac-48d545c81564" providerId="ADAL" clId="{080E8DEB-702C-4E4F-9393-8D393FE3D47E}" dt="2024-03-06T06:03:44.331" v="1214" actId="478"/>
          <ac:spMkLst>
            <pc:docMk/>
            <pc:sldMk cId="349156346" sldId="268"/>
            <ac:spMk id="8" creationId="{AA20AADB-FCA0-841E-A557-718F006EB3EE}"/>
          </ac:spMkLst>
        </pc:spChg>
        <pc:spChg chg="add del mod">
          <ac:chgData name="奥田陽子" userId="5bf8eb3d-eb6b-4939-b4ac-48d545c81564" providerId="ADAL" clId="{080E8DEB-702C-4E4F-9393-8D393FE3D47E}" dt="2024-03-07T01:14:44.326" v="2227" actId="478"/>
          <ac:spMkLst>
            <pc:docMk/>
            <pc:sldMk cId="349156346" sldId="268"/>
            <ac:spMk id="16" creationId="{E1C3F165-1F39-4BBE-AB84-FC0DE1D61411}"/>
          </ac:spMkLst>
        </pc:spChg>
        <pc:spChg chg="add mod">
          <ac:chgData name="奥田陽子" userId="5bf8eb3d-eb6b-4939-b4ac-48d545c81564" providerId="ADAL" clId="{080E8DEB-702C-4E4F-9393-8D393FE3D47E}" dt="2024-03-07T01:55:35.274" v="2563"/>
          <ac:spMkLst>
            <pc:docMk/>
            <pc:sldMk cId="349156346" sldId="268"/>
            <ac:spMk id="30" creationId="{1E03DDC7-7B90-B896-C1D0-AFC227A5FE18}"/>
          </ac:spMkLst>
        </pc:spChg>
        <pc:spChg chg="mod">
          <ac:chgData name="奥田陽子" userId="5bf8eb3d-eb6b-4939-b4ac-48d545c81564" providerId="ADAL" clId="{080E8DEB-702C-4E4F-9393-8D393FE3D47E}" dt="2024-03-06T06:02:34.203" v="1183" actId="1076"/>
          <ac:spMkLst>
            <pc:docMk/>
            <pc:sldMk cId="349156346" sldId="268"/>
            <ac:spMk id="40" creationId="{0B2A7721-DF6D-55AA-EF87-F6E9C4CD718E}"/>
          </ac:spMkLst>
        </pc:spChg>
        <pc:spChg chg="mod topLvl">
          <ac:chgData name="奥田陽子" userId="5bf8eb3d-eb6b-4939-b4ac-48d545c81564" providerId="ADAL" clId="{080E8DEB-702C-4E4F-9393-8D393FE3D47E}" dt="2024-03-06T07:16:36.576" v="1887" actId="164"/>
          <ac:spMkLst>
            <pc:docMk/>
            <pc:sldMk cId="349156346" sldId="268"/>
            <ac:spMk id="60" creationId="{6EBD5ADB-E523-7FE1-A3A1-BF7199FA01DE}"/>
          </ac:spMkLst>
        </pc:spChg>
        <pc:spChg chg="mod topLvl">
          <ac:chgData name="奥田陽子" userId="5bf8eb3d-eb6b-4939-b4ac-48d545c81564" providerId="ADAL" clId="{080E8DEB-702C-4E4F-9393-8D393FE3D47E}" dt="2024-03-06T07:16:36.576" v="1887" actId="164"/>
          <ac:spMkLst>
            <pc:docMk/>
            <pc:sldMk cId="349156346" sldId="268"/>
            <ac:spMk id="61" creationId="{2A35A794-9D35-8881-55A1-B487D09E1E05}"/>
          </ac:spMkLst>
        </pc:spChg>
        <pc:grpChg chg="del mod ord">
          <ac:chgData name="奥田陽子" userId="5bf8eb3d-eb6b-4939-b4ac-48d545c81564" providerId="ADAL" clId="{080E8DEB-702C-4E4F-9393-8D393FE3D47E}" dt="2024-03-07T01:04:19.491" v="2052" actId="478"/>
          <ac:grpSpMkLst>
            <pc:docMk/>
            <pc:sldMk cId="349156346" sldId="268"/>
            <ac:grpSpMk id="12" creationId="{79E2C5CB-EF86-0C69-8F6D-834EE6A4EAF2}"/>
          </ac:grpSpMkLst>
        </pc:grpChg>
        <pc:grpChg chg="add mod ord">
          <ac:chgData name="奥田陽子" userId="5bf8eb3d-eb6b-4939-b4ac-48d545c81564" providerId="ADAL" clId="{080E8DEB-702C-4E4F-9393-8D393FE3D47E}" dt="2024-03-07T01:05:02.066" v="2059" actId="166"/>
          <ac:grpSpMkLst>
            <pc:docMk/>
            <pc:sldMk cId="349156346" sldId="268"/>
            <ac:grpSpMk id="50" creationId="{A1B28126-79FB-463E-0639-A5C55D41C2DC}"/>
          </ac:grpSpMkLst>
        </pc:grpChg>
        <pc:grpChg chg="add del mod">
          <ac:chgData name="奥田陽子" userId="5bf8eb3d-eb6b-4939-b4ac-48d545c81564" providerId="ADAL" clId="{080E8DEB-702C-4E4F-9393-8D393FE3D47E}" dt="2024-03-06T06:54:37.228" v="1596" actId="165"/>
          <ac:grpSpMkLst>
            <pc:docMk/>
            <pc:sldMk cId="349156346" sldId="268"/>
            <ac:grpSpMk id="52" creationId="{023396BA-4B53-5C10-8189-50AFED8213A9}"/>
          </ac:grpSpMkLst>
        </pc:grpChg>
        <pc:grpChg chg="add del mod">
          <ac:chgData name="奥田陽子" userId="5bf8eb3d-eb6b-4939-b4ac-48d545c81564" providerId="ADAL" clId="{080E8DEB-702C-4E4F-9393-8D393FE3D47E}" dt="2024-03-06T07:13:46.670" v="1865" actId="165"/>
          <ac:grpSpMkLst>
            <pc:docMk/>
            <pc:sldMk cId="349156346" sldId="268"/>
            <ac:grpSpMk id="59" creationId="{15705398-F841-8EA6-DB03-0AB4B55F640C}"/>
          </ac:grpSpMkLst>
        </pc:grpChg>
        <pc:grpChg chg="add mod ord">
          <ac:chgData name="奥田陽子" userId="5bf8eb3d-eb6b-4939-b4ac-48d545c81564" providerId="ADAL" clId="{080E8DEB-702C-4E4F-9393-8D393FE3D47E}" dt="2024-03-11T05:13:48.905" v="2723" actId="166"/>
          <ac:grpSpMkLst>
            <pc:docMk/>
            <pc:sldMk cId="349156346" sldId="268"/>
            <ac:grpSpMk id="62" creationId="{0BFBD205-3A9C-3D6C-CC1D-8894B336FD67}"/>
          </ac:grpSpMkLst>
        </pc:grpChg>
        <pc:picChg chg="add del mod ord">
          <ac:chgData name="奥田陽子" userId="5bf8eb3d-eb6b-4939-b4ac-48d545c81564" providerId="ADAL" clId="{080E8DEB-702C-4E4F-9393-8D393FE3D47E}" dt="2024-03-12T07:30:05.344" v="3719" actId="478"/>
          <ac:picMkLst>
            <pc:docMk/>
            <pc:sldMk cId="349156346" sldId="268"/>
            <ac:picMk id="2" creationId="{3B55EB60-CEB6-59E7-B5B3-AAB5EEBCCF11}"/>
          </ac:picMkLst>
        </pc:picChg>
        <pc:picChg chg="add del mod">
          <ac:chgData name="奥田陽子" userId="5bf8eb3d-eb6b-4939-b4ac-48d545c81564" providerId="ADAL" clId="{080E8DEB-702C-4E4F-9393-8D393FE3D47E}" dt="2024-03-07T01:24:44.548" v="2273" actId="478"/>
          <ac:picMkLst>
            <pc:docMk/>
            <pc:sldMk cId="349156346" sldId="268"/>
            <ac:picMk id="4" creationId="{10E8BCED-A57B-9C76-9465-4736F96173CD}"/>
          </ac:picMkLst>
        </pc:picChg>
        <pc:picChg chg="add mod">
          <ac:chgData name="奥田陽子" userId="5bf8eb3d-eb6b-4939-b4ac-48d545c81564" providerId="ADAL" clId="{080E8DEB-702C-4E4F-9393-8D393FE3D47E}" dt="2024-03-11T05:13:58.174" v="2725" actId="1076"/>
          <ac:picMkLst>
            <pc:docMk/>
            <pc:sldMk cId="349156346" sldId="268"/>
            <ac:picMk id="4" creationId="{E0FD4EFF-C889-8B59-B3E3-0062E0370979}"/>
          </ac:picMkLst>
        </pc:picChg>
        <pc:picChg chg="add del mod">
          <ac:chgData name="奥田陽子" userId="5bf8eb3d-eb6b-4939-b4ac-48d545c81564" providerId="ADAL" clId="{080E8DEB-702C-4E4F-9393-8D393FE3D47E}" dt="2024-03-07T01:24:45.349" v="2274" actId="478"/>
          <ac:picMkLst>
            <pc:docMk/>
            <pc:sldMk cId="349156346" sldId="268"/>
            <ac:picMk id="5" creationId="{6C6D6F3C-A9A0-A768-F7BE-604622149255}"/>
          </ac:picMkLst>
        </pc:picChg>
        <pc:picChg chg="del">
          <ac:chgData name="奥田陽子" userId="5bf8eb3d-eb6b-4939-b4ac-48d545c81564" providerId="ADAL" clId="{080E8DEB-702C-4E4F-9393-8D393FE3D47E}" dt="2024-03-06T06:51:36.199" v="1550" actId="478"/>
          <ac:picMkLst>
            <pc:docMk/>
            <pc:sldMk cId="349156346" sldId="268"/>
            <ac:picMk id="7" creationId="{3FE39B87-19A1-46BD-CCED-68DCFF0A8FC5}"/>
          </ac:picMkLst>
        </pc:picChg>
        <pc:picChg chg="add mod">
          <ac:chgData name="奥田陽子" userId="5bf8eb3d-eb6b-4939-b4ac-48d545c81564" providerId="ADAL" clId="{080E8DEB-702C-4E4F-9393-8D393FE3D47E}" dt="2024-03-07T01:31:28.798" v="2427" actId="1076"/>
          <ac:picMkLst>
            <pc:docMk/>
            <pc:sldMk cId="349156346" sldId="268"/>
            <ac:picMk id="8" creationId="{C19FEDBA-97E4-E4EE-A36E-707BFBA6F1D8}"/>
          </ac:picMkLst>
        </pc:picChg>
        <pc:picChg chg="del">
          <ac:chgData name="奥田陽子" userId="5bf8eb3d-eb6b-4939-b4ac-48d545c81564" providerId="ADAL" clId="{080E8DEB-702C-4E4F-9393-8D393FE3D47E}" dt="2024-03-06T06:51:36.199" v="1550" actId="478"/>
          <ac:picMkLst>
            <pc:docMk/>
            <pc:sldMk cId="349156346" sldId="268"/>
            <ac:picMk id="9" creationId="{E8318617-9527-8E0D-A703-04E3DBBE8408}"/>
          </ac:picMkLst>
        </pc:picChg>
        <pc:picChg chg="add mod ord">
          <ac:chgData name="奥田陽子" userId="5bf8eb3d-eb6b-4939-b4ac-48d545c81564" providerId="ADAL" clId="{080E8DEB-702C-4E4F-9393-8D393FE3D47E}" dt="2024-03-12T07:30:07.164" v="3720" actId="1076"/>
          <ac:picMkLst>
            <pc:docMk/>
            <pc:sldMk cId="349156346" sldId="268"/>
            <ac:picMk id="10" creationId="{2BACA956-4C16-5A17-B638-C1E287AA0867}"/>
          </ac:picMkLst>
        </pc:picChg>
        <pc:picChg chg="add del mod modCrop">
          <ac:chgData name="奥田陽子" userId="5bf8eb3d-eb6b-4939-b4ac-48d545c81564" providerId="ADAL" clId="{080E8DEB-702C-4E4F-9393-8D393FE3D47E}" dt="2024-03-06T06:06:46.313" v="1284" actId="478"/>
          <ac:picMkLst>
            <pc:docMk/>
            <pc:sldMk cId="349156346" sldId="268"/>
            <ac:picMk id="10" creationId="{E11C1669-419C-7171-D885-02FD61B3778A}"/>
          </ac:picMkLst>
        </pc:picChg>
        <pc:picChg chg="del">
          <ac:chgData name="奥田陽子" userId="5bf8eb3d-eb6b-4939-b4ac-48d545c81564" providerId="ADAL" clId="{080E8DEB-702C-4E4F-9393-8D393FE3D47E}" dt="2024-03-06T06:51:36.199" v="1550" actId="478"/>
          <ac:picMkLst>
            <pc:docMk/>
            <pc:sldMk cId="349156346" sldId="268"/>
            <ac:picMk id="11" creationId="{17384A71-D6B1-ECFC-BBA2-75074518F9E1}"/>
          </ac:picMkLst>
        </pc:picChg>
        <pc:picChg chg="add del mod ord modCrop">
          <ac:chgData name="奥田陽子" userId="5bf8eb3d-eb6b-4939-b4ac-48d545c81564" providerId="ADAL" clId="{080E8DEB-702C-4E4F-9393-8D393FE3D47E}" dt="2024-03-07T01:27:47.565" v="2363" actId="478"/>
          <ac:picMkLst>
            <pc:docMk/>
            <pc:sldMk cId="349156346" sldId="268"/>
            <ac:picMk id="13" creationId="{57239291-0B14-40B7-B998-9198F00A7B83}"/>
          </ac:picMkLst>
        </pc:picChg>
        <pc:picChg chg="add del mod ord modCrop">
          <ac:chgData name="奥田陽子" userId="5bf8eb3d-eb6b-4939-b4ac-48d545c81564" providerId="ADAL" clId="{080E8DEB-702C-4E4F-9393-8D393FE3D47E}" dt="2024-03-07T01:27:48.289" v="2365" actId="478"/>
          <ac:picMkLst>
            <pc:docMk/>
            <pc:sldMk cId="349156346" sldId="268"/>
            <ac:picMk id="14" creationId="{8CFE0229-424B-3966-EF1F-630C3DA57B20}"/>
          </ac:picMkLst>
        </pc:picChg>
        <pc:picChg chg="add mod ord">
          <ac:chgData name="奥田陽子" userId="5bf8eb3d-eb6b-4939-b4ac-48d545c81564" providerId="ADAL" clId="{080E8DEB-702C-4E4F-9393-8D393FE3D47E}" dt="2024-03-12T02:36:49.602" v="2726" actId="1076"/>
          <ac:picMkLst>
            <pc:docMk/>
            <pc:sldMk cId="349156346" sldId="268"/>
            <ac:picMk id="15" creationId="{3A1CD6E9-B18B-EC83-603F-18ED3B67D0FE}"/>
          </ac:picMkLst>
        </pc:picChg>
        <pc:picChg chg="add del mod modCrop">
          <ac:chgData name="奥田陽子" userId="5bf8eb3d-eb6b-4939-b4ac-48d545c81564" providerId="ADAL" clId="{080E8DEB-702C-4E4F-9393-8D393FE3D47E}" dt="2024-03-06T06:22:29.572" v="1365" actId="478"/>
          <ac:picMkLst>
            <pc:docMk/>
            <pc:sldMk cId="349156346" sldId="268"/>
            <ac:picMk id="15" creationId="{95A4584E-AE93-4EC3-B468-FE674CE8B89C}"/>
          </ac:picMkLst>
        </pc:picChg>
        <pc:picChg chg="add del">
          <ac:chgData name="奥田陽子" userId="5bf8eb3d-eb6b-4939-b4ac-48d545c81564" providerId="ADAL" clId="{080E8DEB-702C-4E4F-9393-8D393FE3D47E}" dt="2024-03-06T06:03:51.523" v="1225" actId="478"/>
          <ac:picMkLst>
            <pc:docMk/>
            <pc:sldMk cId="349156346" sldId="268"/>
            <ac:picMk id="17" creationId="{50E36E4A-F814-B6D7-07F6-B117974D7552}"/>
          </ac:picMkLst>
        </pc:picChg>
        <pc:picChg chg="add del mod">
          <ac:chgData name="奥田陽子" userId="5bf8eb3d-eb6b-4939-b4ac-48d545c81564" providerId="ADAL" clId="{080E8DEB-702C-4E4F-9393-8D393FE3D47E}" dt="2024-03-12T07:30:10.099" v="3722" actId="478"/>
          <ac:picMkLst>
            <pc:docMk/>
            <pc:sldMk cId="349156346" sldId="268"/>
            <ac:picMk id="18" creationId="{5080605B-13E7-31FB-EC89-5651A0D5011A}"/>
          </ac:picMkLst>
        </pc:picChg>
        <pc:picChg chg="del mod">
          <ac:chgData name="奥田陽子" userId="5bf8eb3d-eb6b-4939-b4ac-48d545c81564" providerId="ADAL" clId="{080E8DEB-702C-4E4F-9393-8D393FE3D47E}" dt="2024-03-06T06:03:46.607" v="1219" actId="478"/>
          <ac:picMkLst>
            <pc:docMk/>
            <pc:sldMk cId="349156346" sldId="268"/>
            <ac:picMk id="18" creationId="{627CF892-B9FF-2E84-0FAE-86A2444D4FE1}"/>
          </ac:picMkLst>
        </pc:picChg>
        <pc:picChg chg="add del mod">
          <ac:chgData name="奥田陽子" userId="5bf8eb3d-eb6b-4939-b4ac-48d545c81564" providerId="ADAL" clId="{080E8DEB-702C-4E4F-9393-8D393FE3D47E}" dt="2024-03-06T06:06:24.876" v="1275" actId="478"/>
          <ac:picMkLst>
            <pc:docMk/>
            <pc:sldMk cId="349156346" sldId="268"/>
            <ac:picMk id="19" creationId="{1424EC0E-D4C9-3E75-8D9C-E27B1D601F34}"/>
          </ac:picMkLst>
        </pc:picChg>
        <pc:picChg chg="add mod ord modCrop">
          <ac:chgData name="奥田陽子" userId="5bf8eb3d-eb6b-4939-b4ac-48d545c81564" providerId="ADAL" clId="{080E8DEB-702C-4E4F-9393-8D393FE3D47E}" dt="2024-03-07T01:34:33.069" v="2456" actId="1036"/>
          <ac:picMkLst>
            <pc:docMk/>
            <pc:sldMk cId="349156346" sldId="268"/>
            <ac:picMk id="19" creationId="{BF4B8B14-94C8-BC28-5709-FA6B6E43D9D9}"/>
          </ac:picMkLst>
        </pc:picChg>
        <pc:picChg chg="add del mod modCrop">
          <ac:chgData name="奥田陽子" userId="5bf8eb3d-eb6b-4939-b4ac-48d545c81564" providerId="ADAL" clId="{080E8DEB-702C-4E4F-9393-8D393FE3D47E}" dt="2024-03-12T07:30:04.323" v="3718" actId="1076"/>
          <ac:picMkLst>
            <pc:docMk/>
            <pc:sldMk cId="349156346" sldId="268"/>
            <ac:picMk id="20" creationId="{542B4B39-D866-E06D-9686-74DD0437E668}"/>
          </ac:picMkLst>
        </pc:picChg>
        <pc:picChg chg="add del mod ord modCrop">
          <ac:chgData name="奥田陽子" userId="5bf8eb3d-eb6b-4939-b4ac-48d545c81564" providerId="ADAL" clId="{080E8DEB-702C-4E4F-9393-8D393FE3D47E}" dt="2024-03-07T01:27:49.168" v="2367" actId="478"/>
          <ac:picMkLst>
            <pc:docMk/>
            <pc:sldMk cId="349156346" sldId="268"/>
            <ac:picMk id="21" creationId="{1F967BAA-3510-D1D5-4967-37B307B9814A}"/>
          </ac:picMkLst>
        </pc:picChg>
        <pc:picChg chg="add del mod">
          <ac:chgData name="奥田陽子" userId="5bf8eb3d-eb6b-4939-b4ac-48d545c81564" providerId="ADAL" clId="{080E8DEB-702C-4E4F-9393-8D393FE3D47E}" dt="2024-03-12T07:30:10.444" v="3723" actId="478"/>
          <ac:picMkLst>
            <pc:docMk/>
            <pc:sldMk cId="349156346" sldId="268"/>
            <ac:picMk id="22" creationId="{1A469D6E-68A4-FF00-3948-C5FEC0FCE37F}"/>
          </ac:picMkLst>
        </pc:picChg>
        <pc:picChg chg="del mod">
          <ac:chgData name="奥田陽子" userId="5bf8eb3d-eb6b-4939-b4ac-48d545c81564" providerId="ADAL" clId="{080E8DEB-702C-4E4F-9393-8D393FE3D47E}" dt="2024-03-06T06:03:47.971" v="1220" actId="478"/>
          <ac:picMkLst>
            <pc:docMk/>
            <pc:sldMk cId="349156346" sldId="268"/>
            <ac:picMk id="22" creationId="{7EAADEB7-615B-EAB5-056C-10C0F38DA673}"/>
          </ac:picMkLst>
        </pc:picChg>
        <pc:picChg chg="add del mod modCrop">
          <ac:chgData name="奥田陽子" userId="5bf8eb3d-eb6b-4939-b4ac-48d545c81564" providerId="ADAL" clId="{080E8DEB-702C-4E4F-9393-8D393FE3D47E}" dt="2024-03-06T06:24:34.094" v="1407" actId="478"/>
          <ac:picMkLst>
            <pc:docMk/>
            <pc:sldMk cId="349156346" sldId="268"/>
            <ac:picMk id="23" creationId="{628C1D65-E04B-77D3-83FC-2ECA22282E70}"/>
          </ac:picMkLst>
        </pc:picChg>
        <pc:picChg chg="add del mod modCrop">
          <ac:chgData name="奥田陽子" userId="5bf8eb3d-eb6b-4939-b4ac-48d545c81564" providerId="ADAL" clId="{080E8DEB-702C-4E4F-9393-8D393FE3D47E}" dt="2024-03-07T01:27:48.838" v="2366" actId="478"/>
          <ac:picMkLst>
            <pc:docMk/>
            <pc:sldMk cId="349156346" sldId="268"/>
            <ac:picMk id="24" creationId="{8A4F99B0-3B37-63B8-FDB7-A0AE1517C432}"/>
          </ac:picMkLst>
        </pc:picChg>
        <pc:picChg chg="add del mod modCrop">
          <ac:chgData name="奥田陽子" userId="5bf8eb3d-eb6b-4939-b4ac-48d545c81564" providerId="ADAL" clId="{080E8DEB-702C-4E4F-9393-8D393FE3D47E}" dt="2024-03-07T01:27:47.926" v="2364" actId="478"/>
          <ac:picMkLst>
            <pc:docMk/>
            <pc:sldMk cId="349156346" sldId="268"/>
            <ac:picMk id="25" creationId="{E943C08B-011A-8A1C-42DD-F1CF0B9E7189}"/>
          </ac:picMkLst>
        </pc:picChg>
        <pc:picChg chg="add mod ord modCrop">
          <ac:chgData name="奥田陽子" userId="5bf8eb3d-eb6b-4939-b4ac-48d545c81564" providerId="ADAL" clId="{080E8DEB-702C-4E4F-9393-8D393FE3D47E}" dt="2024-03-12T07:30:08.953" v="3721" actId="1076"/>
          <ac:picMkLst>
            <pc:docMk/>
            <pc:sldMk cId="349156346" sldId="268"/>
            <ac:picMk id="26" creationId="{4B2A68BD-3FAD-A119-1D8B-A8406AD55373}"/>
          </ac:picMkLst>
        </pc:picChg>
        <pc:picChg chg="add del mod">
          <ac:chgData name="奥田陽子" userId="5bf8eb3d-eb6b-4939-b4ac-48d545c81564" providerId="ADAL" clId="{080E8DEB-702C-4E4F-9393-8D393FE3D47E}" dt="2024-03-06T06:25:28.791" v="1425" actId="478"/>
          <ac:picMkLst>
            <pc:docMk/>
            <pc:sldMk cId="349156346" sldId="268"/>
            <ac:picMk id="26" creationId="{FCD146BB-FB31-277D-542E-68B0F98A697F}"/>
          </ac:picMkLst>
        </pc:picChg>
        <pc:picChg chg="add del mod ord modCrop">
          <ac:chgData name="奥田陽子" userId="5bf8eb3d-eb6b-4939-b4ac-48d545c81564" providerId="ADAL" clId="{080E8DEB-702C-4E4F-9393-8D393FE3D47E}" dt="2024-03-07T01:27:49.734" v="2368" actId="478"/>
          <ac:picMkLst>
            <pc:docMk/>
            <pc:sldMk cId="349156346" sldId="268"/>
            <ac:picMk id="27" creationId="{258FBD3D-DE7D-D9D9-65B7-A6E5D89E2A59}"/>
          </ac:picMkLst>
        </pc:picChg>
        <pc:picChg chg="add del mod">
          <ac:chgData name="奥田陽子" userId="5bf8eb3d-eb6b-4939-b4ac-48d545c81564" providerId="ADAL" clId="{080E8DEB-702C-4E4F-9393-8D393FE3D47E}" dt="2024-03-07T01:27:45.367" v="2358" actId="478"/>
          <ac:picMkLst>
            <pc:docMk/>
            <pc:sldMk cId="349156346" sldId="268"/>
            <ac:picMk id="28" creationId="{A0D18E9D-4F4C-E709-E7CF-7E42555CC4F6}"/>
          </ac:picMkLst>
        </pc:picChg>
        <pc:picChg chg="add del mod">
          <ac:chgData name="奥田陽子" userId="5bf8eb3d-eb6b-4939-b4ac-48d545c81564" providerId="ADAL" clId="{080E8DEB-702C-4E4F-9393-8D393FE3D47E}" dt="2024-03-07T01:27:45.367" v="2358" actId="478"/>
          <ac:picMkLst>
            <pc:docMk/>
            <pc:sldMk cId="349156346" sldId="268"/>
            <ac:picMk id="29" creationId="{D14EA72D-83DD-2EB4-6E77-B53FC6E50BDC}"/>
          </ac:picMkLst>
        </pc:picChg>
        <pc:picChg chg="add del">
          <ac:chgData name="奥田陽子" userId="5bf8eb3d-eb6b-4939-b4ac-48d545c81564" providerId="ADAL" clId="{080E8DEB-702C-4E4F-9393-8D393FE3D47E}" dt="2024-03-06T06:03:45.810" v="1218" actId="478"/>
          <ac:picMkLst>
            <pc:docMk/>
            <pc:sldMk cId="349156346" sldId="268"/>
            <ac:picMk id="30" creationId="{09A72773-BB7D-F5A2-9648-EE603D010682}"/>
          </ac:picMkLst>
        </pc:picChg>
        <pc:picChg chg="add del mod">
          <ac:chgData name="奥田陽子" userId="5bf8eb3d-eb6b-4939-b4ac-48d545c81564" providerId="ADAL" clId="{080E8DEB-702C-4E4F-9393-8D393FE3D47E}" dt="2024-03-07T01:27:46.734" v="2362" actId="478"/>
          <ac:picMkLst>
            <pc:docMk/>
            <pc:sldMk cId="349156346" sldId="268"/>
            <ac:picMk id="31" creationId="{E04A55BA-E3B0-FAEC-A8BA-09CC95F0D71F}"/>
          </ac:picMkLst>
        </pc:picChg>
        <pc:picChg chg="add del">
          <ac:chgData name="奥田陽子" userId="5bf8eb3d-eb6b-4939-b4ac-48d545c81564" providerId="ADAL" clId="{080E8DEB-702C-4E4F-9393-8D393FE3D47E}" dt="2024-03-06T06:03:44.626" v="1215" actId="478"/>
          <ac:picMkLst>
            <pc:docMk/>
            <pc:sldMk cId="349156346" sldId="268"/>
            <ac:picMk id="32" creationId="{F35ACB6B-90F2-4172-FBAC-1B70767103E4}"/>
          </ac:picMkLst>
        </pc:picChg>
        <pc:picChg chg="add del mod">
          <ac:chgData name="奥田陽子" userId="5bf8eb3d-eb6b-4939-b4ac-48d545c81564" providerId="ADAL" clId="{080E8DEB-702C-4E4F-9393-8D393FE3D47E}" dt="2024-03-07T01:27:46.389" v="2361" actId="478"/>
          <ac:picMkLst>
            <pc:docMk/>
            <pc:sldMk cId="349156346" sldId="268"/>
            <ac:picMk id="33" creationId="{E823B3F0-0C8C-DF3C-53A6-C6CCA7D34161}"/>
          </ac:picMkLst>
        </pc:picChg>
        <pc:picChg chg="add del mod ord">
          <ac:chgData name="奥田陽子" userId="5bf8eb3d-eb6b-4939-b4ac-48d545c81564" providerId="ADAL" clId="{080E8DEB-702C-4E4F-9393-8D393FE3D47E}" dt="2024-03-07T01:10:34.495" v="2149" actId="478"/>
          <ac:picMkLst>
            <pc:docMk/>
            <pc:sldMk cId="349156346" sldId="268"/>
            <ac:picMk id="34" creationId="{3E6FA6E3-7193-4BFC-4FA4-7E9726C17FA8}"/>
          </ac:picMkLst>
        </pc:picChg>
        <pc:picChg chg="del">
          <ac:chgData name="奥田陽子" userId="5bf8eb3d-eb6b-4939-b4ac-48d545c81564" providerId="ADAL" clId="{080E8DEB-702C-4E4F-9393-8D393FE3D47E}" dt="2024-03-06T06:03:51.251" v="1224" actId="478"/>
          <ac:picMkLst>
            <pc:docMk/>
            <pc:sldMk cId="349156346" sldId="268"/>
            <ac:picMk id="35" creationId="{63969A7B-2B2E-DB74-4838-5B08AFD40A60}"/>
          </ac:picMkLst>
        </pc:picChg>
        <pc:picChg chg="add del mod">
          <ac:chgData name="奥田陽子" userId="5bf8eb3d-eb6b-4939-b4ac-48d545c81564" providerId="ADAL" clId="{080E8DEB-702C-4E4F-9393-8D393FE3D47E}" dt="2024-03-07T01:27:46.074" v="2360" actId="478"/>
          <ac:picMkLst>
            <pc:docMk/>
            <pc:sldMk cId="349156346" sldId="268"/>
            <ac:picMk id="36" creationId="{4B99BA3F-21AF-B99C-F4AF-65FF665C1510}"/>
          </ac:picMkLst>
        </pc:picChg>
        <pc:picChg chg="add del mod">
          <ac:chgData name="奥田陽子" userId="5bf8eb3d-eb6b-4939-b4ac-48d545c81564" providerId="ADAL" clId="{080E8DEB-702C-4E4F-9393-8D393FE3D47E}" dt="2024-03-07T01:27:45.697" v="2359" actId="478"/>
          <ac:picMkLst>
            <pc:docMk/>
            <pc:sldMk cId="349156346" sldId="268"/>
            <ac:picMk id="37" creationId="{4145FF06-79AC-0F73-138D-4BD1547B8EC5}"/>
          </ac:picMkLst>
        </pc:picChg>
        <pc:picChg chg="add mod ord">
          <ac:chgData name="奥田陽子" userId="5bf8eb3d-eb6b-4939-b4ac-48d545c81564" providerId="ADAL" clId="{080E8DEB-702C-4E4F-9393-8D393FE3D47E}" dt="2024-03-06T06:51:39.929" v="1551" actId="164"/>
          <ac:picMkLst>
            <pc:docMk/>
            <pc:sldMk cId="349156346" sldId="268"/>
            <ac:picMk id="38" creationId="{254BB77A-FF93-62FA-FD95-7CF80DF82D77}"/>
          </ac:picMkLst>
        </pc:picChg>
        <pc:picChg chg="add mod">
          <ac:chgData name="奥田陽子" userId="5bf8eb3d-eb6b-4939-b4ac-48d545c81564" providerId="ADAL" clId="{080E8DEB-702C-4E4F-9393-8D393FE3D47E}" dt="2024-03-06T06:51:39.929" v="1551" actId="164"/>
          <ac:picMkLst>
            <pc:docMk/>
            <pc:sldMk cId="349156346" sldId="268"/>
            <ac:picMk id="41" creationId="{A56AB4E4-155D-5057-C99D-4AC4263D890D}"/>
          </ac:picMkLst>
        </pc:picChg>
        <pc:picChg chg="add del mod">
          <ac:chgData name="奥田陽子" userId="5bf8eb3d-eb6b-4939-b4ac-48d545c81564" providerId="ADAL" clId="{080E8DEB-702C-4E4F-9393-8D393FE3D47E}" dt="2024-03-06T06:03:48.313" v="1221" actId="478"/>
          <ac:picMkLst>
            <pc:docMk/>
            <pc:sldMk cId="349156346" sldId="268"/>
            <ac:picMk id="42" creationId="{5A81A630-54B2-B0A3-9237-6765BB66A102}"/>
          </ac:picMkLst>
        </pc:picChg>
        <pc:picChg chg="del">
          <ac:chgData name="奥田陽子" userId="5bf8eb3d-eb6b-4939-b4ac-48d545c81564" providerId="ADAL" clId="{080E8DEB-702C-4E4F-9393-8D393FE3D47E}" dt="2024-03-06T06:51:36.199" v="1550" actId="478"/>
          <ac:picMkLst>
            <pc:docMk/>
            <pc:sldMk cId="349156346" sldId="268"/>
            <ac:picMk id="43" creationId="{BC9AE650-C5A9-CCEB-A1DE-6FC9A21DEA98}"/>
          </ac:picMkLst>
        </pc:picChg>
        <pc:picChg chg="del">
          <ac:chgData name="奥田陽子" userId="5bf8eb3d-eb6b-4939-b4ac-48d545c81564" providerId="ADAL" clId="{080E8DEB-702C-4E4F-9393-8D393FE3D47E}" dt="2024-03-06T06:51:36.199" v="1550" actId="478"/>
          <ac:picMkLst>
            <pc:docMk/>
            <pc:sldMk cId="349156346" sldId="268"/>
            <ac:picMk id="44" creationId="{EEF0F368-D1FB-F36F-6656-49C535C26C79}"/>
          </ac:picMkLst>
        </pc:picChg>
        <pc:picChg chg="del">
          <ac:chgData name="奥田陽子" userId="5bf8eb3d-eb6b-4939-b4ac-48d545c81564" providerId="ADAL" clId="{080E8DEB-702C-4E4F-9393-8D393FE3D47E}" dt="2024-03-06T06:51:36.199" v="1550" actId="478"/>
          <ac:picMkLst>
            <pc:docMk/>
            <pc:sldMk cId="349156346" sldId="268"/>
            <ac:picMk id="45" creationId="{37F3617E-D60B-BC8B-5F9B-044FD5C3220B}"/>
          </ac:picMkLst>
        </pc:picChg>
        <pc:picChg chg="add mod ord">
          <ac:chgData name="奥田陽子" userId="5bf8eb3d-eb6b-4939-b4ac-48d545c81564" providerId="ADAL" clId="{080E8DEB-702C-4E4F-9393-8D393FE3D47E}" dt="2024-03-06T06:51:39.929" v="1551" actId="164"/>
          <ac:picMkLst>
            <pc:docMk/>
            <pc:sldMk cId="349156346" sldId="268"/>
            <ac:picMk id="46" creationId="{570A0DE4-1C2D-3BFF-007C-B4D413E942F2}"/>
          </ac:picMkLst>
        </pc:picChg>
        <pc:picChg chg="add mod ord">
          <ac:chgData name="奥田陽子" userId="5bf8eb3d-eb6b-4939-b4ac-48d545c81564" providerId="ADAL" clId="{080E8DEB-702C-4E4F-9393-8D393FE3D47E}" dt="2024-03-06T06:51:39.929" v="1551" actId="164"/>
          <ac:picMkLst>
            <pc:docMk/>
            <pc:sldMk cId="349156346" sldId="268"/>
            <ac:picMk id="47" creationId="{5D65D837-A002-10F3-70DB-6F8B2D82D97C}"/>
          </ac:picMkLst>
        </pc:picChg>
        <pc:picChg chg="add mod ord">
          <ac:chgData name="奥田陽子" userId="5bf8eb3d-eb6b-4939-b4ac-48d545c81564" providerId="ADAL" clId="{080E8DEB-702C-4E4F-9393-8D393FE3D47E}" dt="2024-03-06T06:51:39.929" v="1551" actId="164"/>
          <ac:picMkLst>
            <pc:docMk/>
            <pc:sldMk cId="349156346" sldId="268"/>
            <ac:picMk id="48" creationId="{600E85B3-270B-0C36-5E15-59A446321045}"/>
          </ac:picMkLst>
        </pc:picChg>
        <pc:picChg chg="add mod ord">
          <ac:chgData name="奥田陽子" userId="5bf8eb3d-eb6b-4939-b4ac-48d545c81564" providerId="ADAL" clId="{080E8DEB-702C-4E4F-9393-8D393FE3D47E}" dt="2024-03-06T06:51:39.929" v="1551" actId="164"/>
          <ac:picMkLst>
            <pc:docMk/>
            <pc:sldMk cId="349156346" sldId="268"/>
            <ac:picMk id="49" creationId="{7FB263A0-F720-3D03-FB58-9D996CA2A16C}"/>
          </ac:picMkLst>
        </pc:picChg>
        <pc:picChg chg="add del mod ord modCrop">
          <ac:chgData name="奥田陽子" userId="5bf8eb3d-eb6b-4939-b4ac-48d545c81564" providerId="ADAL" clId="{080E8DEB-702C-4E4F-9393-8D393FE3D47E}" dt="2024-03-11T00:18:27.548" v="2694" actId="1076"/>
          <ac:picMkLst>
            <pc:docMk/>
            <pc:sldMk cId="349156346" sldId="268"/>
            <ac:picMk id="51" creationId="{F63438D3-18F2-2B61-242E-6B7DF3696767}"/>
          </ac:picMkLst>
        </pc:picChg>
        <pc:picChg chg="del mod topLvl">
          <ac:chgData name="奥田陽子" userId="5bf8eb3d-eb6b-4939-b4ac-48d545c81564" providerId="ADAL" clId="{080E8DEB-702C-4E4F-9393-8D393FE3D47E}" dt="2024-03-07T01:24:43.309" v="2271" actId="478"/>
          <ac:picMkLst>
            <pc:docMk/>
            <pc:sldMk cId="349156346" sldId="268"/>
            <ac:picMk id="53" creationId="{0826D23B-3C9B-F649-EC3D-4C685EA4D04D}"/>
          </ac:picMkLst>
        </pc:picChg>
        <pc:picChg chg="del mod topLvl">
          <ac:chgData name="奥田陽子" userId="5bf8eb3d-eb6b-4939-b4ac-48d545c81564" providerId="ADAL" clId="{080E8DEB-702C-4E4F-9393-8D393FE3D47E}" dt="2024-03-07T01:24:43.309" v="2271" actId="478"/>
          <ac:picMkLst>
            <pc:docMk/>
            <pc:sldMk cId="349156346" sldId="268"/>
            <ac:picMk id="54" creationId="{26787459-A512-CCA6-A50B-5042B907C2EA}"/>
          </ac:picMkLst>
        </pc:picChg>
        <pc:picChg chg="del mod topLvl">
          <ac:chgData name="奥田陽子" userId="5bf8eb3d-eb6b-4939-b4ac-48d545c81564" providerId="ADAL" clId="{080E8DEB-702C-4E4F-9393-8D393FE3D47E}" dt="2024-03-07T01:24:43.309" v="2271" actId="478"/>
          <ac:picMkLst>
            <pc:docMk/>
            <pc:sldMk cId="349156346" sldId="268"/>
            <ac:picMk id="55" creationId="{CFB97F78-8C20-1967-47A2-E17AA60E799E}"/>
          </ac:picMkLst>
        </pc:picChg>
        <pc:picChg chg="del mod ord topLvl">
          <ac:chgData name="奥田陽子" userId="5bf8eb3d-eb6b-4939-b4ac-48d545c81564" providerId="ADAL" clId="{080E8DEB-702C-4E4F-9393-8D393FE3D47E}" dt="2024-03-07T01:24:43.309" v="2271" actId="478"/>
          <ac:picMkLst>
            <pc:docMk/>
            <pc:sldMk cId="349156346" sldId="268"/>
            <ac:picMk id="56" creationId="{F654363A-6493-A1BA-1F11-F09CB7B41F4A}"/>
          </ac:picMkLst>
        </pc:picChg>
        <pc:picChg chg="del mod ord topLvl">
          <ac:chgData name="奥田陽子" userId="5bf8eb3d-eb6b-4939-b4ac-48d545c81564" providerId="ADAL" clId="{080E8DEB-702C-4E4F-9393-8D393FE3D47E}" dt="2024-03-07T01:24:43.309" v="2271" actId="478"/>
          <ac:picMkLst>
            <pc:docMk/>
            <pc:sldMk cId="349156346" sldId="268"/>
            <ac:picMk id="57" creationId="{63213A4E-CC73-9EE8-82D2-A86BA737CE5D}"/>
          </ac:picMkLst>
        </pc:picChg>
        <pc:picChg chg="del mod topLvl">
          <ac:chgData name="奥田陽子" userId="5bf8eb3d-eb6b-4939-b4ac-48d545c81564" providerId="ADAL" clId="{080E8DEB-702C-4E4F-9393-8D393FE3D47E}" dt="2024-03-06T06:54:41.857" v="1598" actId="478"/>
          <ac:picMkLst>
            <pc:docMk/>
            <pc:sldMk cId="349156346" sldId="268"/>
            <ac:picMk id="58" creationId="{99790D4D-3EC8-5B20-ACB5-AC9F125F75A5}"/>
          </ac:picMkLst>
        </pc:picChg>
      </pc:sldChg>
      <pc:sldChg chg="addSp delSp modSp add del mod">
        <pc:chgData name="奥田陽子" userId="5bf8eb3d-eb6b-4939-b4ac-48d545c81564" providerId="ADAL" clId="{080E8DEB-702C-4E4F-9393-8D393FE3D47E}" dt="2024-03-06T05:23:52.727" v="906" actId="47"/>
        <pc:sldMkLst>
          <pc:docMk/>
          <pc:sldMk cId="2054636228" sldId="268"/>
        </pc:sldMkLst>
        <pc:spChg chg="mod">
          <ac:chgData name="奥田陽子" userId="5bf8eb3d-eb6b-4939-b4ac-48d545c81564" providerId="ADAL" clId="{080E8DEB-702C-4E4F-9393-8D393FE3D47E}" dt="2024-03-05T07:32:01.701" v="826" actId="164"/>
          <ac:spMkLst>
            <pc:docMk/>
            <pc:sldMk cId="2054636228" sldId="268"/>
            <ac:spMk id="2" creationId="{76FA3D7F-B0E0-50E0-B770-89BC28BC1012}"/>
          </ac:spMkLst>
        </pc:spChg>
        <pc:spChg chg="mod">
          <ac:chgData name="奥田陽子" userId="5bf8eb3d-eb6b-4939-b4ac-48d545c81564" providerId="ADAL" clId="{080E8DEB-702C-4E4F-9393-8D393FE3D47E}" dt="2024-03-05T07:32:01.701" v="826" actId="164"/>
          <ac:spMkLst>
            <pc:docMk/>
            <pc:sldMk cId="2054636228" sldId="268"/>
            <ac:spMk id="3" creationId="{BE000903-6B4E-EC64-D4D1-45DA40D53645}"/>
          </ac:spMkLst>
        </pc:spChg>
        <pc:spChg chg="mod">
          <ac:chgData name="奥田陽子" userId="5bf8eb3d-eb6b-4939-b4ac-48d545c81564" providerId="ADAL" clId="{080E8DEB-702C-4E4F-9393-8D393FE3D47E}" dt="2024-03-05T07:32:01.701" v="826" actId="164"/>
          <ac:spMkLst>
            <pc:docMk/>
            <pc:sldMk cId="2054636228" sldId="268"/>
            <ac:spMk id="4" creationId="{BC58F557-0E7F-126A-75C9-50C4585BE12E}"/>
          </ac:spMkLst>
        </pc:spChg>
        <pc:spChg chg="mod">
          <ac:chgData name="奥田陽子" userId="5bf8eb3d-eb6b-4939-b4ac-48d545c81564" providerId="ADAL" clId="{080E8DEB-702C-4E4F-9393-8D393FE3D47E}" dt="2024-03-05T07:32:01.701" v="826" actId="164"/>
          <ac:spMkLst>
            <pc:docMk/>
            <pc:sldMk cId="2054636228" sldId="268"/>
            <ac:spMk id="5" creationId="{5188C308-5369-C0F4-0F0A-E1F442EBC4ED}"/>
          </ac:spMkLst>
        </pc:spChg>
        <pc:spChg chg="mod">
          <ac:chgData name="奥田陽子" userId="5bf8eb3d-eb6b-4939-b4ac-48d545c81564" providerId="ADAL" clId="{080E8DEB-702C-4E4F-9393-8D393FE3D47E}" dt="2024-03-05T07:30:19.902" v="756" actId="1076"/>
          <ac:spMkLst>
            <pc:docMk/>
            <pc:sldMk cId="2054636228" sldId="268"/>
            <ac:spMk id="6" creationId="{0B250428-DA00-EED7-248C-46822136CABC}"/>
          </ac:spMkLst>
        </pc:spChg>
        <pc:spChg chg="add mod">
          <ac:chgData name="奥田陽子" userId="5bf8eb3d-eb6b-4939-b4ac-48d545c81564" providerId="ADAL" clId="{080E8DEB-702C-4E4F-9393-8D393FE3D47E}" dt="2024-03-06T01:06:34.256" v="835" actId="255"/>
          <ac:spMkLst>
            <pc:docMk/>
            <pc:sldMk cId="2054636228" sldId="268"/>
            <ac:spMk id="7" creationId="{B8CAA58B-B667-AA88-9EE3-04A3E9B26E55}"/>
          </ac:spMkLst>
        </pc:spChg>
        <pc:spChg chg="del mod">
          <ac:chgData name="奥田陽子" userId="5bf8eb3d-eb6b-4939-b4ac-48d545c81564" providerId="ADAL" clId="{080E8DEB-702C-4E4F-9393-8D393FE3D47E}" dt="2024-03-05T07:31:55.796" v="825" actId="478"/>
          <ac:spMkLst>
            <pc:docMk/>
            <pc:sldMk cId="2054636228" sldId="268"/>
            <ac:spMk id="8" creationId="{1B0EB3B7-BD1F-712F-6406-03DC7122C8A4}"/>
          </ac:spMkLst>
        </pc:spChg>
        <pc:spChg chg="add mod">
          <ac:chgData name="奥田陽子" userId="5bf8eb3d-eb6b-4939-b4ac-48d545c81564" providerId="ADAL" clId="{080E8DEB-702C-4E4F-9393-8D393FE3D47E}" dt="2024-03-06T01:06:34.256" v="835" actId="255"/>
          <ac:spMkLst>
            <pc:docMk/>
            <pc:sldMk cId="2054636228" sldId="268"/>
            <ac:spMk id="9" creationId="{CAE15335-6172-FA9E-DD8D-BC6E244EBF77}"/>
          </ac:spMkLst>
        </pc:spChg>
        <pc:spChg chg="mod">
          <ac:chgData name="奥田陽子" userId="5bf8eb3d-eb6b-4939-b4ac-48d545c81564" providerId="ADAL" clId="{080E8DEB-702C-4E4F-9393-8D393FE3D47E}" dt="2024-03-06T01:06:34.256" v="835" actId="255"/>
          <ac:spMkLst>
            <pc:docMk/>
            <pc:sldMk cId="2054636228" sldId="268"/>
            <ac:spMk id="10" creationId="{7BA5FF5E-D7C2-EACF-58C7-6E09F09B93AE}"/>
          </ac:spMkLst>
        </pc:spChg>
        <pc:spChg chg="add mod">
          <ac:chgData name="奥田陽子" userId="5bf8eb3d-eb6b-4939-b4ac-48d545c81564" providerId="ADAL" clId="{080E8DEB-702C-4E4F-9393-8D393FE3D47E}" dt="2024-03-06T01:06:37.741" v="836" actId="1076"/>
          <ac:spMkLst>
            <pc:docMk/>
            <pc:sldMk cId="2054636228" sldId="268"/>
            <ac:spMk id="11" creationId="{CCEFB6B4-9A88-B7CC-BC16-2AEB4111C4DD}"/>
          </ac:spMkLst>
        </pc:spChg>
        <pc:spChg chg="add mod">
          <ac:chgData name="奥田陽子" userId="5bf8eb3d-eb6b-4939-b4ac-48d545c81564" providerId="ADAL" clId="{080E8DEB-702C-4E4F-9393-8D393FE3D47E}" dt="2024-03-05T07:32:05.231" v="828"/>
          <ac:spMkLst>
            <pc:docMk/>
            <pc:sldMk cId="2054636228" sldId="268"/>
            <ac:spMk id="13" creationId="{B2B5AD7F-98EE-AC0D-4F61-24C1E14EA168}"/>
          </ac:spMkLst>
        </pc:spChg>
        <pc:spChg chg="mod topLvl">
          <ac:chgData name="奥田陽子" userId="5bf8eb3d-eb6b-4939-b4ac-48d545c81564" providerId="ADAL" clId="{080E8DEB-702C-4E4F-9393-8D393FE3D47E}" dt="2024-03-06T01:06:48.055" v="838" actId="1076"/>
          <ac:spMkLst>
            <pc:docMk/>
            <pc:sldMk cId="2054636228" sldId="268"/>
            <ac:spMk id="15" creationId="{309713E1-DF8F-5E9C-63F7-C4814B33B82D}"/>
          </ac:spMkLst>
        </pc:spChg>
        <pc:spChg chg="mod topLvl">
          <ac:chgData name="奥田陽子" userId="5bf8eb3d-eb6b-4939-b4ac-48d545c81564" providerId="ADAL" clId="{080E8DEB-702C-4E4F-9393-8D393FE3D47E}" dt="2024-03-06T01:06:51.613" v="840" actId="1076"/>
          <ac:spMkLst>
            <pc:docMk/>
            <pc:sldMk cId="2054636228" sldId="268"/>
            <ac:spMk id="16" creationId="{4B4DB964-B6B4-CBDC-B136-8FCDC0AB3A03}"/>
          </ac:spMkLst>
        </pc:spChg>
        <pc:spChg chg="mod topLvl">
          <ac:chgData name="奥田陽子" userId="5bf8eb3d-eb6b-4939-b4ac-48d545c81564" providerId="ADAL" clId="{080E8DEB-702C-4E4F-9393-8D393FE3D47E}" dt="2024-03-06T01:06:49.770" v="839" actId="1076"/>
          <ac:spMkLst>
            <pc:docMk/>
            <pc:sldMk cId="2054636228" sldId="268"/>
            <ac:spMk id="18" creationId="{5E54A4A3-2870-7B47-D44E-296813046E66}"/>
          </ac:spMkLst>
        </pc:spChg>
        <pc:spChg chg="mod topLvl">
          <ac:chgData name="奥田陽子" userId="5bf8eb3d-eb6b-4939-b4ac-48d545c81564" providerId="ADAL" clId="{080E8DEB-702C-4E4F-9393-8D393FE3D47E}" dt="2024-03-06T01:06:45.485" v="837" actId="165"/>
          <ac:spMkLst>
            <pc:docMk/>
            <pc:sldMk cId="2054636228" sldId="268"/>
            <ac:spMk id="19" creationId="{19731AE1-E799-B192-DA7F-3F5EDB388F4F}"/>
          </ac:spMkLst>
        </pc:spChg>
        <pc:spChg chg="mod topLvl">
          <ac:chgData name="奥田陽子" userId="5bf8eb3d-eb6b-4939-b4ac-48d545c81564" providerId="ADAL" clId="{080E8DEB-702C-4E4F-9393-8D393FE3D47E}" dt="2024-03-06T01:06:45.485" v="837" actId="165"/>
          <ac:spMkLst>
            <pc:docMk/>
            <pc:sldMk cId="2054636228" sldId="268"/>
            <ac:spMk id="20" creationId="{CB6ED024-C925-AF85-5670-AC339485D733}"/>
          </ac:spMkLst>
        </pc:spChg>
        <pc:spChg chg="mod topLvl">
          <ac:chgData name="奥田陽子" userId="5bf8eb3d-eb6b-4939-b4ac-48d545c81564" providerId="ADAL" clId="{080E8DEB-702C-4E4F-9393-8D393FE3D47E}" dt="2024-03-06T01:06:45.485" v="837" actId="165"/>
          <ac:spMkLst>
            <pc:docMk/>
            <pc:sldMk cId="2054636228" sldId="268"/>
            <ac:spMk id="21" creationId="{94F4609B-4572-98E1-3382-B5810EBBA118}"/>
          </ac:spMkLst>
        </pc:spChg>
        <pc:spChg chg="mod topLvl">
          <ac:chgData name="奥田陽子" userId="5bf8eb3d-eb6b-4939-b4ac-48d545c81564" providerId="ADAL" clId="{080E8DEB-702C-4E4F-9393-8D393FE3D47E}" dt="2024-03-06T01:06:45.485" v="837" actId="165"/>
          <ac:spMkLst>
            <pc:docMk/>
            <pc:sldMk cId="2054636228" sldId="268"/>
            <ac:spMk id="22" creationId="{481B05C6-47F2-D266-3E84-49D1C930EE05}"/>
          </ac:spMkLst>
        </pc:spChg>
        <pc:spChg chg="mod topLvl">
          <ac:chgData name="奥田陽子" userId="5bf8eb3d-eb6b-4939-b4ac-48d545c81564" providerId="ADAL" clId="{080E8DEB-702C-4E4F-9393-8D393FE3D47E}" dt="2024-03-06T01:06:45.485" v="837" actId="165"/>
          <ac:spMkLst>
            <pc:docMk/>
            <pc:sldMk cId="2054636228" sldId="268"/>
            <ac:spMk id="23" creationId="{EC6B11DB-C5AA-E581-A2FA-63B479CEC3D6}"/>
          </ac:spMkLst>
        </pc:spChg>
        <pc:grpChg chg="add mod">
          <ac:chgData name="奥田陽子" userId="5bf8eb3d-eb6b-4939-b4ac-48d545c81564" providerId="ADAL" clId="{080E8DEB-702C-4E4F-9393-8D393FE3D47E}" dt="2024-03-06T01:05:49.948" v="831" actId="14100"/>
          <ac:grpSpMkLst>
            <pc:docMk/>
            <pc:sldMk cId="2054636228" sldId="268"/>
            <ac:grpSpMk id="12" creationId="{E6C1AC75-70B0-61C5-EEAB-18E48A861FF7}"/>
          </ac:grpSpMkLst>
        </pc:grpChg>
        <pc:grpChg chg="add del mod">
          <ac:chgData name="奥田陽子" userId="5bf8eb3d-eb6b-4939-b4ac-48d545c81564" providerId="ADAL" clId="{080E8DEB-702C-4E4F-9393-8D393FE3D47E}" dt="2024-03-06T01:06:45.485" v="837" actId="165"/>
          <ac:grpSpMkLst>
            <pc:docMk/>
            <pc:sldMk cId="2054636228" sldId="268"/>
            <ac:grpSpMk id="14" creationId="{A777D30A-6D78-FEF0-3433-D5CAFC3EE8A9}"/>
          </ac:grpSpMkLst>
        </pc:grpChg>
        <pc:picChg chg="del">
          <ac:chgData name="奥田陽子" userId="5bf8eb3d-eb6b-4939-b4ac-48d545c81564" providerId="ADAL" clId="{080E8DEB-702C-4E4F-9393-8D393FE3D47E}" dt="2024-03-06T05:23:48.922" v="903" actId="21"/>
          <ac:picMkLst>
            <pc:docMk/>
            <pc:sldMk cId="2054636228" sldId="268"/>
            <ac:picMk id="17" creationId="{B46B019E-2FAB-422F-1A03-367C4D4A09CD}"/>
          </ac:picMkLst>
        </pc:picChg>
      </pc:sldChg>
      <pc:sldChg chg="addSp delSp modSp add mod">
        <pc:chgData name="奥田陽子" userId="5bf8eb3d-eb6b-4939-b4ac-48d545c81564" providerId="ADAL" clId="{080E8DEB-702C-4E4F-9393-8D393FE3D47E}" dt="2024-03-12T06:41:22.530" v="3124" actId="478"/>
        <pc:sldMkLst>
          <pc:docMk/>
          <pc:sldMk cId="2112589924" sldId="269"/>
        </pc:sldMkLst>
        <pc:spChg chg="mod">
          <ac:chgData name="奥田陽子" userId="5bf8eb3d-eb6b-4939-b4ac-48d545c81564" providerId="ADAL" clId="{080E8DEB-702C-4E4F-9393-8D393FE3D47E}" dt="2024-03-06T06:57:55.358" v="1679" actId="1076"/>
          <ac:spMkLst>
            <pc:docMk/>
            <pc:sldMk cId="2112589924" sldId="269"/>
            <ac:spMk id="16" creationId="{FA9B13E3-3EBC-C55D-34C5-88C84D927D43}"/>
          </ac:spMkLst>
        </pc:spChg>
        <pc:spChg chg="add del mod ord">
          <ac:chgData name="奥田陽子" userId="5bf8eb3d-eb6b-4939-b4ac-48d545c81564" providerId="ADAL" clId="{080E8DEB-702C-4E4F-9393-8D393FE3D47E}" dt="2024-03-06T07:04:47.354" v="1767" actId="478"/>
          <ac:spMkLst>
            <pc:docMk/>
            <pc:sldMk cId="2112589924" sldId="269"/>
            <ac:spMk id="26" creationId="{DC884B95-3D48-FE49-2314-520054653D1D}"/>
          </ac:spMkLst>
        </pc:spChg>
        <pc:spChg chg="add del mod">
          <ac:chgData name="奥田陽子" userId="5bf8eb3d-eb6b-4939-b4ac-48d545c81564" providerId="ADAL" clId="{080E8DEB-702C-4E4F-9393-8D393FE3D47E}" dt="2024-03-06T07:10:44.569" v="1824" actId="478"/>
          <ac:spMkLst>
            <pc:docMk/>
            <pc:sldMk cId="2112589924" sldId="269"/>
            <ac:spMk id="30" creationId="{EFD29981-FACD-21D4-1F65-0867751998C4}"/>
          </ac:spMkLst>
        </pc:spChg>
        <pc:spChg chg="add del mod">
          <ac:chgData name="奥田陽子" userId="5bf8eb3d-eb6b-4939-b4ac-48d545c81564" providerId="ADAL" clId="{080E8DEB-702C-4E4F-9393-8D393FE3D47E}" dt="2024-03-06T07:05:23.544" v="1773" actId="478"/>
          <ac:spMkLst>
            <pc:docMk/>
            <pc:sldMk cId="2112589924" sldId="269"/>
            <ac:spMk id="32" creationId="{350C54A0-912B-A838-3D05-34E33ACE8E8F}"/>
          </ac:spMkLst>
        </pc:spChg>
        <pc:spChg chg="mod">
          <ac:chgData name="奥田陽子" userId="5bf8eb3d-eb6b-4939-b4ac-48d545c81564" providerId="ADAL" clId="{080E8DEB-702C-4E4F-9393-8D393FE3D47E}" dt="2024-03-06T07:11:01.712" v="1831" actId="1076"/>
          <ac:spMkLst>
            <pc:docMk/>
            <pc:sldMk cId="2112589924" sldId="269"/>
            <ac:spMk id="40" creationId="{D1BBDF87-94E0-AF1A-0588-3D229372014C}"/>
          </ac:spMkLst>
        </pc:spChg>
        <pc:spChg chg="add mod ord">
          <ac:chgData name="奥田陽子" userId="5bf8eb3d-eb6b-4939-b4ac-48d545c81564" providerId="ADAL" clId="{080E8DEB-702C-4E4F-9393-8D393FE3D47E}" dt="2024-03-06T07:18:48.931" v="1920" actId="1076"/>
          <ac:spMkLst>
            <pc:docMk/>
            <pc:sldMk cId="2112589924" sldId="269"/>
            <ac:spMk id="42" creationId="{144188D0-6805-837C-1A8B-325BF1FBDE9C}"/>
          </ac:spMkLst>
        </pc:spChg>
        <pc:spChg chg="mod">
          <ac:chgData name="奥田陽子" userId="5bf8eb3d-eb6b-4939-b4ac-48d545c81564" providerId="ADAL" clId="{080E8DEB-702C-4E4F-9393-8D393FE3D47E}" dt="2024-03-06T07:19:04.776" v="1924"/>
          <ac:spMkLst>
            <pc:docMk/>
            <pc:sldMk cId="2112589924" sldId="269"/>
            <ac:spMk id="59" creationId="{25E29ED4-2FD2-77A1-6A03-726036C5C78D}"/>
          </ac:spMkLst>
        </pc:spChg>
        <pc:spChg chg="mod">
          <ac:chgData name="奥田陽子" userId="5bf8eb3d-eb6b-4939-b4ac-48d545c81564" providerId="ADAL" clId="{080E8DEB-702C-4E4F-9393-8D393FE3D47E}" dt="2024-03-06T07:19:04.776" v="1924"/>
          <ac:spMkLst>
            <pc:docMk/>
            <pc:sldMk cId="2112589924" sldId="269"/>
            <ac:spMk id="60" creationId="{C2EF31C5-85DD-A95F-822D-DD553977EA34}"/>
          </ac:spMkLst>
        </pc:spChg>
        <pc:grpChg chg="del mod ord">
          <ac:chgData name="奥田陽子" userId="5bf8eb3d-eb6b-4939-b4ac-48d545c81564" providerId="ADAL" clId="{080E8DEB-702C-4E4F-9393-8D393FE3D47E}" dt="2024-03-06T07:18:29.723" v="1911" actId="478"/>
          <ac:grpSpMkLst>
            <pc:docMk/>
            <pc:sldMk cId="2112589924" sldId="269"/>
            <ac:grpSpMk id="12" creationId="{B45B4717-DB67-E4BA-58CB-D07BD281AE58}"/>
          </ac:grpSpMkLst>
        </pc:grpChg>
        <pc:grpChg chg="del mod">
          <ac:chgData name="奥田陽子" userId="5bf8eb3d-eb6b-4939-b4ac-48d545c81564" providerId="ADAL" clId="{080E8DEB-702C-4E4F-9393-8D393FE3D47E}" dt="2024-03-06T06:57:04.089" v="1645" actId="478"/>
          <ac:grpSpMkLst>
            <pc:docMk/>
            <pc:sldMk cId="2112589924" sldId="269"/>
            <ac:grpSpMk id="50" creationId="{FCFC3BA5-5B86-95FE-AA5F-AA1A6112176F}"/>
          </ac:grpSpMkLst>
        </pc:grpChg>
        <pc:grpChg chg="add mod">
          <ac:chgData name="奥田陽子" userId="5bf8eb3d-eb6b-4939-b4ac-48d545c81564" providerId="ADAL" clId="{080E8DEB-702C-4E4F-9393-8D393FE3D47E}" dt="2024-03-06T07:19:15.653" v="1926" actId="1076"/>
          <ac:grpSpMkLst>
            <pc:docMk/>
            <pc:sldMk cId="2112589924" sldId="269"/>
            <ac:grpSpMk id="58" creationId="{71EE63C2-0540-9656-F55F-B4C028389530}"/>
          </ac:grpSpMkLst>
        </pc:grpChg>
        <pc:picChg chg="add del mod">
          <ac:chgData name="奥田陽子" userId="5bf8eb3d-eb6b-4939-b4ac-48d545c81564" providerId="ADAL" clId="{080E8DEB-702C-4E4F-9393-8D393FE3D47E}" dt="2024-03-06T06:58:29.072" v="1697" actId="478"/>
          <ac:picMkLst>
            <pc:docMk/>
            <pc:sldMk cId="2112589924" sldId="269"/>
            <ac:picMk id="2" creationId="{6A072A81-042D-7A69-72F3-2C0D0DBE132D}"/>
          </ac:picMkLst>
        </pc:picChg>
        <pc:picChg chg="add del mod">
          <ac:chgData name="奥田陽子" userId="5bf8eb3d-eb6b-4939-b4ac-48d545c81564" providerId="ADAL" clId="{080E8DEB-702C-4E4F-9393-8D393FE3D47E}" dt="2024-03-06T06:58:27.968" v="1696" actId="478"/>
          <ac:picMkLst>
            <pc:docMk/>
            <pc:sldMk cId="2112589924" sldId="269"/>
            <ac:picMk id="3" creationId="{DC20B6D2-701E-6794-A9B0-AC7972466275}"/>
          </ac:picMkLst>
        </pc:picChg>
        <pc:picChg chg="add del mod">
          <ac:chgData name="奥田陽子" userId="5bf8eb3d-eb6b-4939-b4ac-48d545c81564" providerId="ADAL" clId="{080E8DEB-702C-4E4F-9393-8D393FE3D47E}" dt="2024-03-06T06:58:27.968" v="1696" actId="478"/>
          <ac:picMkLst>
            <pc:docMk/>
            <pc:sldMk cId="2112589924" sldId="269"/>
            <ac:picMk id="4" creationId="{7B91358C-64E9-D3D5-1E43-BD3CC6CF97E1}"/>
          </ac:picMkLst>
        </pc:picChg>
        <pc:picChg chg="add del mod">
          <ac:chgData name="奥田陽子" userId="5bf8eb3d-eb6b-4939-b4ac-48d545c81564" providerId="ADAL" clId="{080E8DEB-702C-4E4F-9393-8D393FE3D47E}" dt="2024-03-06T06:58:27.968" v="1696" actId="478"/>
          <ac:picMkLst>
            <pc:docMk/>
            <pc:sldMk cId="2112589924" sldId="269"/>
            <ac:picMk id="5" creationId="{6525007F-6B97-69B6-6A81-C27FD376C871}"/>
          </ac:picMkLst>
        </pc:picChg>
        <pc:picChg chg="add del mod">
          <ac:chgData name="奥田陽子" userId="5bf8eb3d-eb6b-4939-b4ac-48d545c81564" providerId="ADAL" clId="{080E8DEB-702C-4E4F-9393-8D393FE3D47E}" dt="2024-03-06T06:58:44.238" v="1703" actId="478"/>
          <ac:picMkLst>
            <pc:docMk/>
            <pc:sldMk cId="2112589924" sldId="269"/>
            <ac:picMk id="6" creationId="{E92821EB-71F1-9936-F630-D5C081D284FA}"/>
          </ac:picMkLst>
        </pc:picChg>
        <pc:picChg chg="add del mod">
          <ac:chgData name="奥田陽子" userId="5bf8eb3d-eb6b-4939-b4ac-48d545c81564" providerId="ADAL" clId="{080E8DEB-702C-4E4F-9393-8D393FE3D47E}" dt="2024-03-06T06:58:44.958" v="1705" actId="478"/>
          <ac:picMkLst>
            <pc:docMk/>
            <pc:sldMk cId="2112589924" sldId="269"/>
            <ac:picMk id="7" creationId="{847A4CA5-C6B9-DE82-A1EE-6BCE475F5EE1}"/>
          </ac:picMkLst>
        </pc:picChg>
        <pc:picChg chg="add del mod">
          <ac:chgData name="奥田陽子" userId="5bf8eb3d-eb6b-4939-b4ac-48d545c81564" providerId="ADAL" clId="{080E8DEB-702C-4E4F-9393-8D393FE3D47E}" dt="2024-03-06T06:58:44.238" v="1703" actId="478"/>
          <ac:picMkLst>
            <pc:docMk/>
            <pc:sldMk cId="2112589924" sldId="269"/>
            <ac:picMk id="8" creationId="{F3D82589-F21E-229E-F4DE-FE87D297E825}"/>
          </ac:picMkLst>
        </pc:picChg>
        <pc:picChg chg="add del mod">
          <ac:chgData name="奥田陽子" userId="5bf8eb3d-eb6b-4939-b4ac-48d545c81564" providerId="ADAL" clId="{080E8DEB-702C-4E4F-9393-8D393FE3D47E}" dt="2024-03-06T06:58:44.568" v="1704" actId="478"/>
          <ac:picMkLst>
            <pc:docMk/>
            <pc:sldMk cId="2112589924" sldId="269"/>
            <ac:picMk id="9" creationId="{7E5530E7-77B9-49BA-33BB-3E93C64CC928}"/>
          </ac:picMkLst>
        </pc:picChg>
        <pc:picChg chg="add mod">
          <ac:chgData name="奥田陽子" userId="5bf8eb3d-eb6b-4939-b4ac-48d545c81564" providerId="ADAL" clId="{080E8DEB-702C-4E4F-9393-8D393FE3D47E}" dt="2024-03-06T07:18:50.850" v="1921" actId="688"/>
          <ac:picMkLst>
            <pc:docMk/>
            <pc:sldMk cId="2112589924" sldId="269"/>
            <ac:picMk id="10" creationId="{A01778A9-0851-8D22-3D5E-470B65B28E66}"/>
          </ac:picMkLst>
        </pc:picChg>
        <pc:picChg chg="add mod ord">
          <ac:chgData name="奥田陽子" userId="5bf8eb3d-eb6b-4939-b4ac-48d545c81564" providerId="ADAL" clId="{080E8DEB-702C-4E4F-9393-8D393FE3D47E}" dt="2024-03-06T07:18:36.101" v="1914" actId="688"/>
          <ac:picMkLst>
            <pc:docMk/>
            <pc:sldMk cId="2112589924" sldId="269"/>
            <ac:picMk id="11" creationId="{ED2DC0A4-5821-249F-BF58-525B8FDD5B40}"/>
          </ac:picMkLst>
        </pc:picChg>
        <pc:picChg chg="del">
          <ac:chgData name="奥田陽子" userId="5bf8eb3d-eb6b-4939-b4ac-48d545c81564" providerId="ADAL" clId="{080E8DEB-702C-4E4F-9393-8D393FE3D47E}" dt="2024-03-06T06:57:11.006" v="1658" actId="478"/>
          <ac:picMkLst>
            <pc:docMk/>
            <pc:sldMk cId="2112589924" sldId="269"/>
            <ac:picMk id="13" creationId="{D6267ED6-C0D3-CB4D-8BA5-C30714626E76}"/>
          </ac:picMkLst>
        </pc:picChg>
        <pc:picChg chg="del">
          <ac:chgData name="奥田陽子" userId="5bf8eb3d-eb6b-4939-b4ac-48d545c81564" providerId="ADAL" clId="{080E8DEB-702C-4E4F-9393-8D393FE3D47E}" dt="2024-03-06T06:57:09.447" v="1655" actId="478"/>
          <ac:picMkLst>
            <pc:docMk/>
            <pc:sldMk cId="2112589924" sldId="269"/>
            <ac:picMk id="14" creationId="{A277986E-D07D-7775-C9D7-41AA04C64D62}"/>
          </ac:picMkLst>
        </pc:picChg>
        <pc:picChg chg="add mod ord">
          <ac:chgData name="奥田陽子" userId="5bf8eb3d-eb6b-4939-b4ac-48d545c81564" providerId="ADAL" clId="{080E8DEB-702C-4E4F-9393-8D393FE3D47E}" dt="2024-03-06T07:18:56.644" v="1923" actId="1076"/>
          <ac:picMkLst>
            <pc:docMk/>
            <pc:sldMk cId="2112589924" sldId="269"/>
            <ac:picMk id="15" creationId="{ADF5E7FB-0DAE-8A67-B188-70FD1154AF38}"/>
          </ac:picMkLst>
        </pc:picChg>
        <pc:picChg chg="add mod ord">
          <ac:chgData name="奥田陽子" userId="5bf8eb3d-eb6b-4939-b4ac-48d545c81564" providerId="ADAL" clId="{080E8DEB-702C-4E4F-9393-8D393FE3D47E}" dt="2024-03-06T07:19:06.303" v="1925" actId="1076"/>
          <ac:picMkLst>
            <pc:docMk/>
            <pc:sldMk cId="2112589924" sldId="269"/>
            <ac:picMk id="17" creationId="{61BDC680-BECC-397A-6827-583900097DEF}"/>
          </ac:picMkLst>
        </pc:picChg>
        <pc:picChg chg="add mod">
          <ac:chgData name="奥田陽子" userId="5bf8eb3d-eb6b-4939-b4ac-48d545c81564" providerId="ADAL" clId="{080E8DEB-702C-4E4F-9393-8D393FE3D47E}" dt="2024-03-06T06:59:01.203" v="1713" actId="571"/>
          <ac:picMkLst>
            <pc:docMk/>
            <pc:sldMk cId="2112589924" sldId="269"/>
            <ac:picMk id="18" creationId="{F773C8D6-9D11-1361-2322-4E163F0B02DE}"/>
          </ac:picMkLst>
        </pc:picChg>
        <pc:picChg chg="add mod">
          <ac:chgData name="奥田陽子" userId="5bf8eb3d-eb6b-4939-b4ac-48d545c81564" providerId="ADAL" clId="{080E8DEB-702C-4E4F-9393-8D393FE3D47E}" dt="2024-03-06T06:59:01.203" v="1713" actId="571"/>
          <ac:picMkLst>
            <pc:docMk/>
            <pc:sldMk cId="2112589924" sldId="269"/>
            <ac:picMk id="19" creationId="{29FAC0C1-391F-958A-55D4-D65C1EFA7DFB}"/>
          </ac:picMkLst>
        </pc:picChg>
        <pc:picChg chg="del mod">
          <ac:chgData name="奥田陽子" userId="5bf8eb3d-eb6b-4939-b4ac-48d545c81564" providerId="ADAL" clId="{080E8DEB-702C-4E4F-9393-8D393FE3D47E}" dt="2024-03-06T07:04:24.801" v="1762" actId="478"/>
          <ac:picMkLst>
            <pc:docMk/>
            <pc:sldMk cId="2112589924" sldId="269"/>
            <ac:picMk id="20" creationId="{00F1CC09-073B-F79A-28CD-DE7A68633B49}"/>
          </ac:picMkLst>
        </pc:picChg>
        <pc:picChg chg="del">
          <ac:chgData name="奥田陽子" userId="5bf8eb3d-eb6b-4939-b4ac-48d545c81564" providerId="ADAL" clId="{080E8DEB-702C-4E4F-9393-8D393FE3D47E}" dt="2024-03-06T06:57:10.391" v="1657" actId="478"/>
          <ac:picMkLst>
            <pc:docMk/>
            <pc:sldMk cId="2112589924" sldId="269"/>
            <ac:picMk id="21" creationId="{1C8527BB-ED1B-9C94-864E-DB0FD036FD85}"/>
          </ac:picMkLst>
        </pc:picChg>
        <pc:picChg chg="add mod ord">
          <ac:chgData name="奥田陽子" userId="5bf8eb3d-eb6b-4939-b4ac-48d545c81564" providerId="ADAL" clId="{080E8DEB-702C-4E4F-9393-8D393FE3D47E}" dt="2024-03-06T07:18:38.508" v="1915" actId="1076"/>
          <ac:picMkLst>
            <pc:docMk/>
            <pc:sldMk cId="2112589924" sldId="269"/>
            <ac:picMk id="22" creationId="{3156D934-C715-9572-D650-F3EC1400B430}"/>
          </ac:picMkLst>
        </pc:picChg>
        <pc:picChg chg="add mod ord">
          <ac:chgData name="奥田陽子" userId="5bf8eb3d-eb6b-4939-b4ac-48d545c81564" providerId="ADAL" clId="{080E8DEB-702C-4E4F-9393-8D393FE3D47E}" dt="2024-03-06T07:19:18.122" v="1927" actId="1076"/>
          <ac:picMkLst>
            <pc:docMk/>
            <pc:sldMk cId="2112589924" sldId="269"/>
            <ac:picMk id="23" creationId="{F2EE1544-98F2-90F0-6D53-131E60A9B25B}"/>
          </ac:picMkLst>
        </pc:picChg>
        <pc:picChg chg="del">
          <ac:chgData name="奥田陽子" userId="5bf8eb3d-eb6b-4939-b4ac-48d545c81564" providerId="ADAL" clId="{080E8DEB-702C-4E4F-9393-8D393FE3D47E}" dt="2024-03-06T06:57:09.999" v="1656" actId="478"/>
          <ac:picMkLst>
            <pc:docMk/>
            <pc:sldMk cId="2112589924" sldId="269"/>
            <ac:picMk id="24" creationId="{E1A44CCD-7BD6-0186-CF4E-5CEDFD65FC3B}"/>
          </ac:picMkLst>
        </pc:picChg>
        <pc:picChg chg="del mod">
          <ac:chgData name="奥田陽子" userId="5bf8eb3d-eb6b-4939-b4ac-48d545c81564" providerId="ADAL" clId="{080E8DEB-702C-4E4F-9393-8D393FE3D47E}" dt="2024-03-06T06:57:09.101" v="1654" actId="478"/>
          <ac:picMkLst>
            <pc:docMk/>
            <pc:sldMk cId="2112589924" sldId="269"/>
            <ac:picMk id="25" creationId="{D2FED36D-C497-37A7-F8F0-2DBA374A7A80}"/>
          </ac:picMkLst>
        </pc:picChg>
        <pc:picChg chg="del">
          <ac:chgData name="奥田陽子" userId="5bf8eb3d-eb6b-4939-b4ac-48d545c81564" providerId="ADAL" clId="{080E8DEB-702C-4E4F-9393-8D393FE3D47E}" dt="2024-03-06T06:57:08.687" v="1652" actId="478"/>
          <ac:picMkLst>
            <pc:docMk/>
            <pc:sldMk cId="2112589924" sldId="269"/>
            <ac:picMk id="27" creationId="{AEA14CB9-CAA3-0311-0533-9392473EEF27}"/>
          </ac:picMkLst>
        </pc:picChg>
        <pc:picChg chg="del">
          <ac:chgData name="奥田陽子" userId="5bf8eb3d-eb6b-4939-b4ac-48d545c81564" providerId="ADAL" clId="{080E8DEB-702C-4E4F-9393-8D393FE3D47E}" dt="2024-03-06T06:57:07.471" v="1651" actId="478"/>
          <ac:picMkLst>
            <pc:docMk/>
            <pc:sldMk cId="2112589924" sldId="269"/>
            <ac:picMk id="28" creationId="{5BEFC34B-068A-F78A-A5E6-846B4C22F9AC}"/>
          </ac:picMkLst>
        </pc:picChg>
        <pc:picChg chg="del">
          <ac:chgData name="奥田陽子" userId="5bf8eb3d-eb6b-4939-b4ac-48d545c81564" providerId="ADAL" clId="{080E8DEB-702C-4E4F-9393-8D393FE3D47E}" dt="2024-03-06T06:57:05.359" v="1646" actId="478"/>
          <ac:picMkLst>
            <pc:docMk/>
            <pc:sldMk cId="2112589924" sldId="269"/>
            <ac:picMk id="29" creationId="{C55F9149-5EFC-93AA-33FD-B4665E9E3B0A}"/>
          </ac:picMkLst>
        </pc:picChg>
        <pc:picChg chg="del">
          <ac:chgData name="奥田陽子" userId="5bf8eb3d-eb6b-4939-b4ac-48d545c81564" providerId="ADAL" clId="{080E8DEB-702C-4E4F-9393-8D393FE3D47E}" dt="2024-03-06T06:57:06.958" v="1650" actId="478"/>
          <ac:picMkLst>
            <pc:docMk/>
            <pc:sldMk cId="2112589924" sldId="269"/>
            <ac:picMk id="31" creationId="{9709EF49-395E-3B01-B061-6AB063729A75}"/>
          </ac:picMkLst>
        </pc:picChg>
        <pc:picChg chg="del">
          <ac:chgData name="奥田陽子" userId="5bf8eb3d-eb6b-4939-b4ac-48d545c81564" providerId="ADAL" clId="{080E8DEB-702C-4E4F-9393-8D393FE3D47E}" dt="2024-03-06T06:57:06.662" v="1649" actId="478"/>
          <ac:picMkLst>
            <pc:docMk/>
            <pc:sldMk cId="2112589924" sldId="269"/>
            <ac:picMk id="33" creationId="{2B5F6AA3-4F7D-47A3-32EF-6E6F140025D8}"/>
          </ac:picMkLst>
        </pc:picChg>
        <pc:picChg chg="add mod ord modCrop">
          <ac:chgData name="奥田陽子" userId="5bf8eb3d-eb6b-4939-b4ac-48d545c81564" providerId="ADAL" clId="{080E8DEB-702C-4E4F-9393-8D393FE3D47E}" dt="2024-03-06T07:06:14.177" v="1782" actId="732"/>
          <ac:picMkLst>
            <pc:docMk/>
            <pc:sldMk cId="2112589924" sldId="269"/>
            <ac:picMk id="35" creationId="{BE856D39-4CB6-1C66-270E-581B3CF30B28}"/>
          </ac:picMkLst>
        </pc:picChg>
        <pc:picChg chg="del">
          <ac:chgData name="奥田陽子" userId="5bf8eb3d-eb6b-4939-b4ac-48d545c81564" providerId="ADAL" clId="{080E8DEB-702C-4E4F-9393-8D393FE3D47E}" dt="2024-03-06T06:57:06.122" v="1648" actId="478"/>
          <ac:picMkLst>
            <pc:docMk/>
            <pc:sldMk cId="2112589924" sldId="269"/>
            <ac:picMk id="36" creationId="{6FFBB22A-ADBA-729D-06FD-E6C1960A16E7}"/>
          </ac:picMkLst>
        </pc:picChg>
        <pc:picChg chg="del">
          <ac:chgData name="奥田陽子" userId="5bf8eb3d-eb6b-4939-b4ac-48d545c81564" providerId="ADAL" clId="{080E8DEB-702C-4E4F-9393-8D393FE3D47E}" dt="2024-03-06T06:57:05.735" v="1647" actId="478"/>
          <ac:picMkLst>
            <pc:docMk/>
            <pc:sldMk cId="2112589924" sldId="269"/>
            <ac:picMk id="37" creationId="{0238CC73-29BE-1FFB-549B-17082E6AF1FB}"/>
          </ac:picMkLst>
        </pc:picChg>
        <pc:picChg chg="add del mod">
          <ac:chgData name="奥田陽子" userId="5bf8eb3d-eb6b-4939-b4ac-48d545c81564" providerId="ADAL" clId="{080E8DEB-702C-4E4F-9393-8D393FE3D47E}" dt="2024-03-06T07:06:17.155" v="1784" actId="478"/>
          <ac:picMkLst>
            <pc:docMk/>
            <pc:sldMk cId="2112589924" sldId="269"/>
            <ac:picMk id="43" creationId="{EE0FAAB0-BD9B-B041-F509-C77FF8A8842D}"/>
          </ac:picMkLst>
        </pc:picChg>
        <pc:picChg chg="add del mod">
          <ac:chgData name="奥田陽子" userId="5bf8eb3d-eb6b-4939-b4ac-48d545c81564" providerId="ADAL" clId="{080E8DEB-702C-4E4F-9393-8D393FE3D47E}" dt="2024-03-06T07:11:51.174" v="1854" actId="478"/>
          <ac:picMkLst>
            <pc:docMk/>
            <pc:sldMk cId="2112589924" sldId="269"/>
            <ac:picMk id="44" creationId="{12F3E1FD-C109-4324-73FA-62CA6CD36B2B}"/>
          </ac:picMkLst>
        </pc:picChg>
        <pc:picChg chg="add del mod">
          <ac:chgData name="奥田陽子" userId="5bf8eb3d-eb6b-4939-b4ac-48d545c81564" providerId="ADAL" clId="{080E8DEB-702C-4E4F-9393-8D393FE3D47E}" dt="2024-03-12T06:41:22.530" v="3124" actId="478"/>
          <ac:picMkLst>
            <pc:docMk/>
            <pc:sldMk cId="2112589924" sldId="269"/>
            <ac:picMk id="45" creationId="{8A04E13B-9BE0-19FB-E809-DF9F935108EC}"/>
          </ac:picMkLst>
        </pc:picChg>
        <pc:picChg chg="mod">
          <ac:chgData name="奥田陽子" userId="5bf8eb3d-eb6b-4939-b4ac-48d545c81564" providerId="ADAL" clId="{080E8DEB-702C-4E4F-9393-8D393FE3D47E}" dt="2024-03-06T07:07:33.358" v="1797" actId="1076"/>
          <ac:picMkLst>
            <pc:docMk/>
            <pc:sldMk cId="2112589924" sldId="269"/>
            <ac:picMk id="51" creationId="{31826842-5883-A2A6-8B7B-78F9DEA34D10}"/>
          </ac:picMkLst>
        </pc:picChg>
        <pc:picChg chg="add del mod">
          <ac:chgData name="奥田陽子" userId="5bf8eb3d-eb6b-4939-b4ac-48d545c81564" providerId="ADAL" clId="{080E8DEB-702C-4E4F-9393-8D393FE3D47E}" dt="2024-03-12T06:41:21.839" v="3123" actId="478"/>
          <ac:picMkLst>
            <pc:docMk/>
            <pc:sldMk cId="2112589924" sldId="269"/>
            <ac:picMk id="52" creationId="{CA1962B5-CA5B-559D-C5DE-9CA8E05845F7}"/>
          </ac:picMkLst>
        </pc:picChg>
        <pc:picChg chg="del">
          <ac:chgData name="奥田陽子" userId="5bf8eb3d-eb6b-4939-b4ac-48d545c81564" providerId="ADAL" clId="{080E8DEB-702C-4E4F-9393-8D393FE3D47E}" dt="2024-03-06T07:10:46.415" v="1827" actId="478"/>
          <ac:picMkLst>
            <pc:docMk/>
            <pc:sldMk cId="2112589924" sldId="269"/>
            <ac:picMk id="53" creationId="{B7B1CB35-3F4C-8A32-ABB3-3FFA751C00D0}"/>
          </ac:picMkLst>
        </pc:picChg>
        <pc:picChg chg="del mod">
          <ac:chgData name="奥田陽子" userId="5bf8eb3d-eb6b-4939-b4ac-48d545c81564" providerId="ADAL" clId="{080E8DEB-702C-4E4F-9393-8D393FE3D47E}" dt="2024-03-06T07:10:46.095" v="1826" actId="478"/>
          <ac:picMkLst>
            <pc:docMk/>
            <pc:sldMk cId="2112589924" sldId="269"/>
            <ac:picMk id="54" creationId="{99240100-E637-9C76-133D-57EFF677BFE9}"/>
          </ac:picMkLst>
        </pc:picChg>
        <pc:picChg chg="del mod">
          <ac:chgData name="奥田陽子" userId="5bf8eb3d-eb6b-4939-b4ac-48d545c81564" providerId="ADAL" clId="{080E8DEB-702C-4E4F-9393-8D393FE3D47E}" dt="2024-03-06T07:07:23.675" v="1793" actId="478"/>
          <ac:picMkLst>
            <pc:docMk/>
            <pc:sldMk cId="2112589924" sldId="269"/>
            <ac:picMk id="55" creationId="{4715BE75-99E3-0D8E-EFF7-9FB0730E3D76}"/>
          </ac:picMkLst>
        </pc:picChg>
        <pc:picChg chg="mod ord">
          <ac:chgData name="奥田陽子" userId="5bf8eb3d-eb6b-4939-b4ac-48d545c81564" providerId="ADAL" clId="{080E8DEB-702C-4E4F-9393-8D393FE3D47E}" dt="2024-03-06T07:18:43.724" v="1917" actId="1076"/>
          <ac:picMkLst>
            <pc:docMk/>
            <pc:sldMk cId="2112589924" sldId="269"/>
            <ac:picMk id="56" creationId="{2C109FD7-9499-FE3F-F66D-F80EC6E18809}"/>
          </ac:picMkLst>
        </pc:picChg>
        <pc:picChg chg="del mod ord">
          <ac:chgData name="奥田陽子" userId="5bf8eb3d-eb6b-4939-b4ac-48d545c81564" providerId="ADAL" clId="{080E8DEB-702C-4E4F-9393-8D393FE3D47E}" dt="2024-03-06T07:10:45.337" v="1825" actId="478"/>
          <ac:picMkLst>
            <pc:docMk/>
            <pc:sldMk cId="2112589924" sldId="269"/>
            <ac:picMk id="57" creationId="{AADCF648-EFD1-633D-B64B-FB1487960F17}"/>
          </ac:picMkLst>
        </pc:picChg>
      </pc:sldChg>
      <pc:sldChg chg="addSp delSp modSp add mod ord">
        <pc:chgData name="奥田陽子" userId="5bf8eb3d-eb6b-4939-b4ac-48d545c81564" providerId="ADAL" clId="{080E8DEB-702C-4E4F-9393-8D393FE3D47E}" dt="2024-03-07T01:16:15.029" v="2249" actId="1076"/>
        <pc:sldMkLst>
          <pc:docMk/>
          <pc:sldMk cId="3531600338" sldId="270"/>
        </pc:sldMkLst>
        <pc:spChg chg="add mod ord">
          <ac:chgData name="奥田陽子" userId="5bf8eb3d-eb6b-4939-b4ac-48d545c81564" providerId="ADAL" clId="{080E8DEB-702C-4E4F-9393-8D393FE3D47E}" dt="2024-03-07T01:10:26.738" v="2147" actId="1037"/>
          <ac:spMkLst>
            <pc:docMk/>
            <pc:sldMk cId="3531600338" sldId="270"/>
            <ac:spMk id="2" creationId="{304529F2-B864-C5A6-51BA-3BFA8DAEC525}"/>
          </ac:spMkLst>
        </pc:spChg>
        <pc:spChg chg="mod">
          <ac:chgData name="奥田陽子" userId="5bf8eb3d-eb6b-4939-b4ac-48d545c81564" providerId="ADAL" clId="{080E8DEB-702C-4E4F-9393-8D393FE3D47E}" dt="2024-03-06T07:17:11.832" v="1889"/>
          <ac:spMkLst>
            <pc:docMk/>
            <pc:sldMk cId="3531600338" sldId="270"/>
            <ac:spMk id="5" creationId="{ADE12D1F-6629-2C72-F1F5-D550947ABDC0}"/>
          </ac:spMkLst>
        </pc:spChg>
        <pc:spChg chg="mod">
          <ac:chgData name="奥田陽子" userId="5bf8eb3d-eb6b-4939-b4ac-48d545c81564" providerId="ADAL" clId="{080E8DEB-702C-4E4F-9393-8D393FE3D47E}" dt="2024-03-06T07:17:11.832" v="1889"/>
          <ac:spMkLst>
            <pc:docMk/>
            <pc:sldMk cId="3531600338" sldId="270"/>
            <ac:spMk id="6" creationId="{9205971A-0C22-7A9E-AC92-071427B7DA18}"/>
          </ac:spMkLst>
        </pc:spChg>
        <pc:spChg chg="del mod topLvl">
          <ac:chgData name="奥田陽子" userId="5bf8eb3d-eb6b-4939-b4ac-48d545c81564" providerId="ADAL" clId="{080E8DEB-702C-4E4F-9393-8D393FE3D47E}" dt="2024-03-07T00:37:32.359" v="1974" actId="478"/>
          <ac:spMkLst>
            <pc:docMk/>
            <pc:sldMk cId="3531600338" sldId="270"/>
            <ac:spMk id="11" creationId="{6F91C2D6-4998-FF73-E147-6DF00210501F}"/>
          </ac:spMkLst>
        </pc:spChg>
        <pc:spChg chg="del mod topLvl">
          <ac:chgData name="奥田陽子" userId="5bf8eb3d-eb6b-4939-b4ac-48d545c81564" providerId="ADAL" clId="{080E8DEB-702C-4E4F-9393-8D393FE3D47E}" dt="2024-03-07T00:37:38.697" v="1975" actId="478"/>
          <ac:spMkLst>
            <pc:docMk/>
            <pc:sldMk cId="3531600338" sldId="270"/>
            <ac:spMk id="12" creationId="{2F73340B-082A-84FC-AFE1-20A5E53C6F45}"/>
          </ac:spMkLst>
        </pc:spChg>
        <pc:spChg chg="mod">
          <ac:chgData name="奥田陽子" userId="5bf8eb3d-eb6b-4939-b4ac-48d545c81564" providerId="ADAL" clId="{080E8DEB-702C-4E4F-9393-8D393FE3D47E}" dt="2024-03-06T07:19:57.376" v="1934" actId="1076"/>
          <ac:spMkLst>
            <pc:docMk/>
            <pc:sldMk cId="3531600338" sldId="270"/>
            <ac:spMk id="16" creationId="{97A8BCFE-676A-26CA-B58A-AF98838EAC53}"/>
          </ac:spMkLst>
        </pc:spChg>
        <pc:spChg chg="add mod">
          <ac:chgData name="奥田陽子" userId="5bf8eb3d-eb6b-4939-b4ac-48d545c81564" providerId="ADAL" clId="{080E8DEB-702C-4E4F-9393-8D393FE3D47E}" dt="2024-03-07T01:06:28.635" v="2088" actId="1076"/>
          <ac:spMkLst>
            <pc:docMk/>
            <pc:sldMk cId="3531600338" sldId="270"/>
            <ac:spMk id="39" creationId="{DA70913C-1832-44A8-684E-FAA43F668C5F}"/>
          </ac:spMkLst>
        </pc:spChg>
        <pc:grpChg chg="add mod ord">
          <ac:chgData name="奥田陽子" userId="5bf8eb3d-eb6b-4939-b4ac-48d545c81564" providerId="ADAL" clId="{080E8DEB-702C-4E4F-9393-8D393FE3D47E}" dt="2024-03-07T01:03:29.973" v="2046" actId="166"/>
          <ac:grpSpMkLst>
            <pc:docMk/>
            <pc:sldMk cId="3531600338" sldId="270"/>
            <ac:grpSpMk id="4" creationId="{75AAC360-B871-D7FD-E994-882824FEBAFD}"/>
          </ac:grpSpMkLst>
        </pc:grpChg>
        <pc:grpChg chg="add del mod">
          <ac:chgData name="奥田陽子" userId="5bf8eb3d-eb6b-4939-b4ac-48d545c81564" providerId="ADAL" clId="{080E8DEB-702C-4E4F-9393-8D393FE3D47E}" dt="2024-03-07T00:37:28.824" v="1972" actId="165"/>
          <ac:grpSpMkLst>
            <pc:docMk/>
            <pc:sldMk cId="3531600338" sldId="270"/>
            <ac:grpSpMk id="9" creationId="{089B671E-1DC9-0FA2-CA55-6BF9E5EB2532}"/>
          </ac:grpSpMkLst>
        </pc:grpChg>
        <pc:grpChg chg="del">
          <ac:chgData name="奥田陽子" userId="5bf8eb3d-eb6b-4939-b4ac-48d545c81564" providerId="ADAL" clId="{080E8DEB-702C-4E4F-9393-8D393FE3D47E}" dt="2024-03-06T07:16:46.839" v="1888" actId="478"/>
          <ac:grpSpMkLst>
            <pc:docMk/>
            <pc:sldMk cId="3531600338" sldId="270"/>
            <ac:grpSpMk id="12" creationId="{121BD5BD-6569-FC77-D667-EC85FF488002}"/>
          </ac:grpSpMkLst>
        </pc:grpChg>
        <pc:grpChg chg="mod ord">
          <ac:chgData name="奥田陽子" userId="5bf8eb3d-eb6b-4939-b4ac-48d545c81564" providerId="ADAL" clId="{080E8DEB-702C-4E4F-9393-8D393FE3D47E}" dt="2024-03-06T07:18:07.412" v="1907" actId="166"/>
          <ac:grpSpMkLst>
            <pc:docMk/>
            <pc:sldMk cId="3531600338" sldId="270"/>
            <ac:grpSpMk id="50" creationId="{E8E9ADDF-774D-1FD7-0271-AF70A9705069}"/>
          </ac:grpSpMkLst>
        </pc:grpChg>
        <pc:picChg chg="add mod">
          <ac:chgData name="奥田陽子" userId="5bf8eb3d-eb6b-4939-b4ac-48d545c81564" providerId="ADAL" clId="{080E8DEB-702C-4E4F-9393-8D393FE3D47E}" dt="2024-03-07T00:38:58.714" v="1988" actId="1076"/>
          <ac:picMkLst>
            <pc:docMk/>
            <pc:sldMk cId="3531600338" sldId="270"/>
            <ac:picMk id="3" creationId="{00852034-7887-18B7-B33A-4040D5253EEC}"/>
          </ac:picMkLst>
        </pc:picChg>
        <pc:picChg chg="add del mod ord">
          <ac:chgData name="奥田陽子" userId="5bf8eb3d-eb6b-4939-b4ac-48d545c81564" providerId="ADAL" clId="{080E8DEB-702C-4E4F-9393-8D393FE3D47E}" dt="2024-03-06T07:17:47.585" v="1904" actId="478"/>
          <ac:picMkLst>
            <pc:docMk/>
            <pc:sldMk cId="3531600338" sldId="270"/>
            <ac:picMk id="3" creationId="{72EB479F-7CB6-AA89-E7F6-39A766A011B3}"/>
          </ac:picMkLst>
        </pc:picChg>
        <pc:picChg chg="add mod ord">
          <ac:chgData name="奥田陽子" userId="5bf8eb3d-eb6b-4939-b4ac-48d545c81564" providerId="ADAL" clId="{080E8DEB-702C-4E4F-9393-8D393FE3D47E}" dt="2024-03-06T07:17:58.563" v="1906" actId="167"/>
          <ac:picMkLst>
            <pc:docMk/>
            <pc:sldMk cId="3531600338" sldId="270"/>
            <ac:picMk id="7" creationId="{E2D37C23-39C6-EC50-0828-DD88B8D29E33}"/>
          </ac:picMkLst>
        </pc:picChg>
        <pc:picChg chg="add mod ord">
          <ac:chgData name="奥田陽子" userId="5bf8eb3d-eb6b-4939-b4ac-48d545c81564" providerId="ADAL" clId="{080E8DEB-702C-4E4F-9393-8D393FE3D47E}" dt="2024-03-07T01:16:05.376" v="2245" actId="1076"/>
          <ac:picMkLst>
            <pc:docMk/>
            <pc:sldMk cId="3531600338" sldId="270"/>
            <ac:picMk id="8" creationId="{A8BAEE4C-5077-6962-D80B-AB491299B31D}"/>
          </ac:picMkLst>
        </pc:picChg>
        <pc:picChg chg="add del mod">
          <ac:chgData name="奥田陽子" userId="5bf8eb3d-eb6b-4939-b4ac-48d545c81564" providerId="ADAL" clId="{080E8DEB-702C-4E4F-9393-8D393FE3D47E}" dt="2024-03-07T00:39:02.079" v="1990" actId="1076"/>
          <ac:picMkLst>
            <pc:docMk/>
            <pc:sldMk cId="3531600338" sldId="270"/>
            <ac:picMk id="10" creationId="{C4F91044-9FB1-4133-D0C6-CBEE84962114}"/>
          </ac:picMkLst>
        </pc:picChg>
        <pc:picChg chg="add del mod">
          <ac:chgData name="奥田陽子" userId="5bf8eb3d-eb6b-4939-b4ac-48d545c81564" providerId="ADAL" clId="{080E8DEB-702C-4E4F-9393-8D393FE3D47E}" dt="2024-03-06T07:21:45.942" v="1960" actId="478"/>
          <ac:picMkLst>
            <pc:docMk/>
            <pc:sldMk cId="3531600338" sldId="270"/>
            <ac:picMk id="11" creationId="{B066BE59-0584-A58B-6EFE-23D65CFDA8EB}"/>
          </ac:picMkLst>
        </pc:picChg>
        <pc:picChg chg="add del mod">
          <ac:chgData name="奥田陽子" userId="5bf8eb3d-eb6b-4939-b4ac-48d545c81564" providerId="ADAL" clId="{080E8DEB-702C-4E4F-9393-8D393FE3D47E}" dt="2024-03-07T00:40:36.845" v="2001" actId="478"/>
          <ac:picMkLst>
            <pc:docMk/>
            <pc:sldMk cId="3531600338" sldId="270"/>
            <ac:picMk id="15" creationId="{03042C54-D464-755B-8D11-ED6989F7C39F}"/>
          </ac:picMkLst>
        </pc:picChg>
        <pc:picChg chg="add del mod">
          <ac:chgData name="奥田陽子" userId="5bf8eb3d-eb6b-4939-b4ac-48d545c81564" providerId="ADAL" clId="{080E8DEB-702C-4E4F-9393-8D393FE3D47E}" dt="2024-03-06T07:21:42.733" v="1957" actId="478"/>
          <ac:picMkLst>
            <pc:docMk/>
            <pc:sldMk cId="3531600338" sldId="270"/>
            <ac:picMk id="15" creationId="{422F37EE-FEAD-F0B1-1E64-77439F035084}"/>
          </ac:picMkLst>
        </pc:picChg>
        <pc:picChg chg="add mod">
          <ac:chgData name="奥田陽子" userId="5bf8eb3d-eb6b-4939-b4ac-48d545c81564" providerId="ADAL" clId="{080E8DEB-702C-4E4F-9393-8D393FE3D47E}" dt="2024-03-07T01:15:37.512" v="2230" actId="1076"/>
          <ac:picMkLst>
            <pc:docMk/>
            <pc:sldMk cId="3531600338" sldId="270"/>
            <ac:picMk id="18" creationId="{4D82E46C-C8CA-9B08-B8BE-C9919025FDFD}"/>
          </ac:picMkLst>
        </pc:picChg>
        <pc:picChg chg="del">
          <ac:chgData name="奥田陽子" userId="5bf8eb3d-eb6b-4939-b4ac-48d545c81564" providerId="ADAL" clId="{080E8DEB-702C-4E4F-9393-8D393FE3D47E}" dt="2024-03-06T07:09:52.259" v="1814" actId="478"/>
          <ac:picMkLst>
            <pc:docMk/>
            <pc:sldMk cId="3531600338" sldId="270"/>
            <ac:picMk id="20" creationId="{88C9F61A-000C-743B-D753-8861B7CD6EF0}"/>
          </ac:picMkLst>
        </pc:picChg>
        <pc:picChg chg="add del mod">
          <ac:chgData name="奥田陽子" userId="5bf8eb3d-eb6b-4939-b4ac-48d545c81564" providerId="ADAL" clId="{080E8DEB-702C-4E4F-9393-8D393FE3D47E}" dt="2024-03-07T00:55:18.616" v="2008" actId="478"/>
          <ac:picMkLst>
            <pc:docMk/>
            <pc:sldMk cId="3531600338" sldId="270"/>
            <ac:picMk id="20" creationId="{CFC2540F-73B1-9CA9-5B60-51D4AB320863}"/>
          </ac:picMkLst>
        </pc:picChg>
        <pc:picChg chg="add mod">
          <ac:chgData name="奥田陽子" userId="5bf8eb3d-eb6b-4939-b4ac-48d545c81564" providerId="ADAL" clId="{080E8DEB-702C-4E4F-9393-8D393FE3D47E}" dt="2024-03-07T01:06:38.307" v="2093" actId="1076"/>
          <ac:picMkLst>
            <pc:docMk/>
            <pc:sldMk cId="3531600338" sldId="270"/>
            <ac:picMk id="23" creationId="{3679D3C2-5BCA-CBF6-DD2C-726DF414ED26}"/>
          </ac:picMkLst>
        </pc:picChg>
        <pc:picChg chg="add mod">
          <ac:chgData name="奥田陽子" userId="5bf8eb3d-eb6b-4939-b4ac-48d545c81564" providerId="ADAL" clId="{080E8DEB-702C-4E4F-9393-8D393FE3D47E}" dt="2024-03-07T01:06:34.081" v="2090" actId="1076"/>
          <ac:picMkLst>
            <pc:docMk/>
            <pc:sldMk cId="3531600338" sldId="270"/>
            <ac:picMk id="30" creationId="{ACAE2374-FA8F-D712-97B5-F85EFB552EEF}"/>
          </ac:picMkLst>
        </pc:picChg>
        <pc:picChg chg="mod">
          <ac:chgData name="奥田陽子" userId="5bf8eb3d-eb6b-4939-b4ac-48d545c81564" providerId="ADAL" clId="{080E8DEB-702C-4E4F-9393-8D393FE3D47E}" dt="2024-03-07T01:16:02.722" v="2243" actId="1076"/>
          <ac:picMkLst>
            <pc:docMk/>
            <pc:sldMk cId="3531600338" sldId="270"/>
            <ac:picMk id="34" creationId="{7A496DC0-92A1-FF62-D0D9-3AA02E730386}"/>
          </ac:picMkLst>
        </pc:picChg>
        <pc:picChg chg="add mod">
          <ac:chgData name="奥田陽子" userId="5bf8eb3d-eb6b-4939-b4ac-48d545c81564" providerId="ADAL" clId="{080E8DEB-702C-4E4F-9393-8D393FE3D47E}" dt="2024-03-07T01:06:41.468" v="2095" actId="1076"/>
          <ac:picMkLst>
            <pc:docMk/>
            <pc:sldMk cId="3531600338" sldId="270"/>
            <ac:picMk id="35" creationId="{988230C0-3858-8AA7-3631-A4EA7F0C4BF6}"/>
          </ac:picMkLst>
        </pc:picChg>
        <pc:picChg chg="add del mod">
          <ac:chgData name="奥田陽子" userId="5bf8eb3d-eb6b-4939-b4ac-48d545c81564" providerId="ADAL" clId="{080E8DEB-702C-4E4F-9393-8D393FE3D47E}" dt="2024-03-07T01:06:59.600" v="2100" actId="478"/>
          <ac:picMkLst>
            <pc:docMk/>
            <pc:sldMk cId="3531600338" sldId="270"/>
            <ac:picMk id="40" creationId="{CB6DF7E7-66F8-5142-B1B5-394D512FFB83}"/>
          </ac:picMkLst>
        </pc:picChg>
        <pc:picChg chg="mod ord">
          <ac:chgData name="奥田陽子" userId="5bf8eb3d-eb6b-4939-b4ac-48d545c81564" providerId="ADAL" clId="{080E8DEB-702C-4E4F-9393-8D393FE3D47E}" dt="2024-03-07T01:16:15.029" v="2249" actId="1076"/>
          <ac:picMkLst>
            <pc:docMk/>
            <pc:sldMk cId="3531600338" sldId="270"/>
            <ac:picMk id="51" creationId="{31AE2E2E-2731-F4EC-CB22-9D800DAF1F10}"/>
          </ac:picMkLst>
        </pc:picChg>
        <pc:picChg chg="del">
          <ac:chgData name="奥田陽子" userId="5bf8eb3d-eb6b-4939-b4ac-48d545c81564" providerId="ADAL" clId="{080E8DEB-702C-4E4F-9393-8D393FE3D47E}" dt="2024-03-06T07:20:00.238" v="1935" actId="478"/>
          <ac:picMkLst>
            <pc:docMk/>
            <pc:sldMk cId="3531600338" sldId="270"/>
            <ac:picMk id="53" creationId="{116A519D-D813-8B8D-A587-51F04BA361CA}"/>
          </ac:picMkLst>
        </pc:picChg>
        <pc:picChg chg="del">
          <ac:chgData name="奥田陽子" userId="5bf8eb3d-eb6b-4939-b4ac-48d545c81564" providerId="ADAL" clId="{080E8DEB-702C-4E4F-9393-8D393FE3D47E}" dt="2024-03-06T07:20:00.238" v="1935" actId="478"/>
          <ac:picMkLst>
            <pc:docMk/>
            <pc:sldMk cId="3531600338" sldId="270"/>
            <ac:picMk id="54" creationId="{246325BD-DB7A-4CC2-700E-405E5EB4E6E2}"/>
          </ac:picMkLst>
        </pc:picChg>
        <pc:picChg chg="del">
          <ac:chgData name="奥田陽子" userId="5bf8eb3d-eb6b-4939-b4ac-48d545c81564" providerId="ADAL" clId="{080E8DEB-702C-4E4F-9393-8D393FE3D47E}" dt="2024-03-06T07:20:00.238" v="1935" actId="478"/>
          <ac:picMkLst>
            <pc:docMk/>
            <pc:sldMk cId="3531600338" sldId="270"/>
            <ac:picMk id="55" creationId="{64D3858C-215C-6311-1A59-D2EC6B313E5E}"/>
          </ac:picMkLst>
        </pc:picChg>
        <pc:picChg chg="del">
          <ac:chgData name="奥田陽子" userId="5bf8eb3d-eb6b-4939-b4ac-48d545c81564" providerId="ADAL" clId="{080E8DEB-702C-4E4F-9393-8D393FE3D47E}" dt="2024-03-06T07:20:00.238" v="1935" actId="478"/>
          <ac:picMkLst>
            <pc:docMk/>
            <pc:sldMk cId="3531600338" sldId="270"/>
            <ac:picMk id="56" creationId="{0ED8C809-DA86-691D-E841-C426829AFA12}"/>
          </ac:picMkLst>
        </pc:picChg>
        <pc:picChg chg="del">
          <ac:chgData name="奥田陽子" userId="5bf8eb3d-eb6b-4939-b4ac-48d545c81564" providerId="ADAL" clId="{080E8DEB-702C-4E4F-9393-8D393FE3D47E}" dt="2024-03-06T07:20:00.238" v="1935" actId="478"/>
          <ac:picMkLst>
            <pc:docMk/>
            <pc:sldMk cId="3531600338" sldId="270"/>
            <ac:picMk id="57" creationId="{18C85B50-6408-5A53-D07C-7536CF59544E}"/>
          </ac:picMkLst>
        </pc:picChg>
      </pc:sldChg>
      <pc:sldChg chg="addSp delSp modSp add del mod">
        <pc:chgData name="奥田陽子" userId="5bf8eb3d-eb6b-4939-b4ac-48d545c81564" providerId="ADAL" clId="{080E8DEB-702C-4E4F-9393-8D393FE3D47E}" dt="2024-03-12T06:41:15.229" v="3122" actId="2696"/>
        <pc:sldMkLst>
          <pc:docMk/>
          <pc:sldMk cId="993385373" sldId="271"/>
        </pc:sldMkLst>
        <pc:spChg chg="mod ord">
          <ac:chgData name="奥田陽子" userId="5bf8eb3d-eb6b-4939-b4ac-48d545c81564" providerId="ADAL" clId="{080E8DEB-702C-4E4F-9393-8D393FE3D47E}" dt="2024-03-07T01:58:37.767" v="2576" actId="164"/>
          <ac:spMkLst>
            <pc:docMk/>
            <pc:sldMk cId="993385373" sldId="271"/>
            <ac:spMk id="11" creationId="{29CF4C3D-025E-383C-65A3-8C6B37E539E8}"/>
          </ac:spMkLst>
        </pc:spChg>
        <pc:spChg chg="mod ord">
          <ac:chgData name="奥田陽子" userId="5bf8eb3d-eb6b-4939-b4ac-48d545c81564" providerId="ADAL" clId="{080E8DEB-702C-4E4F-9393-8D393FE3D47E}" dt="2024-03-07T01:58:37.767" v="2576" actId="164"/>
          <ac:spMkLst>
            <pc:docMk/>
            <pc:sldMk cId="993385373" sldId="271"/>
            <ac:spMk id="14" creationId="{47D9E14C-F52F-C690-3F7D-11769F8A3D98}"/>
          </ac:spMkLst>
        </pc:spChg>
        <pc:grpChg chg="add del mod">
          <ac:chgData name="奥田陽子" userId="5bf8eb3d-eb6b-4939-b4ac-48d545c81564" providerId="ADAL" clId="{080E8DEB-702C-4E4F-9393-8D393FE3D47E}" dt="2024-03-07T01:58:40.545" v="2577" actId="21"/>
          <ac:grpSpMkLst>
            <pc:docMk/>
            <pc:sldMk cId="993385373" sldId="271"/>
            <ac:grpSpMk id="17" creationId="{38F743BA-115A-AEC9-D6E4-DDAB7C231CA5}"/>
          </ac:grpSpMkLst>
        </pc:grpChg>
        <pc:picChg chg="del">
          <ac:chgData name="奥田陽子" userId="5bf8eb3d-eb6b-4939-b4ac-48d545c81564" providerId="ADAL" clId="{080E8DEB-702C-4E4F-9393-8D393FE3D47E}" dt="2024-03-07T01:58:07.285" v="2570" actId="478"/>
          <ac:picMkLst>
            <pc:docMk/>
            <pc:sldMk cId="993385373" sldId="271"/>
            <ac:picMk id="12" creationId="{47A333D0-7F05-2AC9-2B65-16E503B4B4C6}"/>
          </ac:picMkLst>
        </pc:picChg>
        <pc:picChg chg="del">
          <ac:chgData name="奥田陽子" userId="5bf8eb3d-eb6b-4939-b4ac-48d545c81564" providerId="ADAL" clId="{080E8DEB-702C-4E4F-9393-8D393FE3D47E}" dt="2024-03-07T01:58:07.771" v="2571" actId="478"/>
          <ac:picMkLst>
            <pc:docMk/>
            <pc:sldMk cId="993385373" sldId="271"/>
            <ac:picMk id="19" creationId="{9E1E7D54-963E-F229-477C-6564F7642B27}"/>
          </ac:picMkLst>
        </pc:picChg>
        <pc:picChg chg="del">
          <ac:chgData name="奥田陽子" userId="5bf8eb3d-eb6b-4939-b4ac-48d545c81564" providerId="ADAL" clId="{080E8DEB-702C-4E4F-9393-8D393FE3D47E}" dt="2024-03-07T01:58:08.353" v="2572" actId="478"/>
          <ac:picMkLst>
            <pc:docMk/>
            <pc:sldMk cId="993385373" sldId="271"/>
            <ac:picMk id="42" creationId="{D48A1CB2-2A3B-BDC9-FE93-C5ADB2BD1DFF}"/>
          </ac:picMkLst>
        </pc:picChg>
      </pc:sldChg>
      <pc:sldChg chg="addSp delSp modSp add mod">
        <pc:chgData name="奥田陽子" userId="5bf8eb3d-eb6b-4939-b4ac-48d545c81564" providerId="ADAL" clId="{080E8DEB-702C-4E4F-9393-8D393FE3D47E}" dt="2024-03-13T03:31:13.248" v="4231" actId="1076"/>
        <pc:sldMkLst>
          <pc:docMk/>
          <pc:sldMk cId="2437570223" sldId="272"/>
        </pc:sldMkLst>
        <pc:spChg chg="del">
          <ac:chgData name="奥田陽子" userId="5bf8eb3d-eb6b-4939-b4ac-48d545c81564" providerId="ADAL" clId="{080E8DEB-702C-4E4F-9393-8D393FE3D47E}" dt="2024-03-12T02:43:52.938" v="2738" actId="478"/>
          <ac:spMkLst>
            <pc:docMk/>
            <pc:sldMk cId="2437570223" sldId="272"/>
            <ac:spMk id="13" creationId="{242E8DD6-9D0D-DA40-8B89-0E2953A461EC}"/>
          </ac:spMkLst>
        </pc:spChg>
        <pc:spChg chg="del">
          <ac:chgData name="奥田陽子" userId="5bf8eb3d-eb6b-4939-b4ac-48d545c81564" providerId="ADAL" clId="{080E8DEB-702C-4E4F-9393-8D393FE3D47E}" dt="2024-03-12T02:48:34.617" v="2812" actId="478"/>
          <ac:spMkLst>
            <pc:docMk/>
            <pc:sldMk cId="2437570223" sldId="272"/>
            <ac:spMk id="16" creationId="{03C761C9-C30E-F212-A4AE-512125F62152}"/>
          </ac:spMkLst>
        </pc:spChg>
        <pc:spChg chg="del">
          <ac:chgData name="奥田陽子" userId="5bf8eb3d-eb6b-4939-b4ac-48d545c81564" providerId="ADAL" clId="{080E8DEB-702C-4E4F-9393-8D393FE3D47E}" dt="2024-03-12T02:43:54.969" v="2740" actId="478"/>
          <ac:spMkLst>
            <pc:docMk/>
            <pc:sldMk cId="2437570223" sldId="272"/>
            <ac:spMk id="18" creationId="{7437CA1C-6640-787B-42E6-CA22A652EA9F}"/>
          </ac:spMkLst>
        </pc:spChg>
        <pc:spChg chg="mod">
          <ac:chgData name="奥田陽子" userId="5bf8eb3d-eb6b-4939-b4ac-48d545c81564" providerId="ADAL" clId="{080E8DEB-702C-4E4F-9393-8D393FE3D47E}" dt="2024-03-12T07:11:57.251" v="3555" actId="113"/>
          <ac:spMkLst>
            <pc:docMk/>
            <pc:sldMk cId="2437570223" sldId="272"/>
            <ac:spMk id="20" creationId="{29CF4C3D-025E-383C-65A3-8C6B37E539E8}"/>
          </ac:spMkLst>
        </pc:spChg>
        <pc:spChg chg="del">
          <ac:chgData name="奥田陽子" userId="5bf8eb3d-eb6b-4939-b4ac-48d545c81564" providerId="ADAL" clId="{080E8DEB-702C-4E4F-9393-8D393FE3D47E}" dt="2024-03-12T02:43:57.726" v="2741" actId="478"/>
          <ac:spMkLst>
            <pc:docMk/>
            <pc:sldMk cId="2437570223" sldId="272"/>
            <ac:spMk id="21" creationId="{B6D5F784-EB01-6473-3739-DDBA316A9C71}"/>
          </ac:spMkLst>
        </pc:spChg>
        <pc:spChg chg="mod">
          <ac:chgData name="奥田陽子" userId="5bf8eb3d-eb6b-4939-b4ac-48d545c81564" providerId="ADAL" clId="{080E8DEB-702C-4E4F-9393-8D393FE3D47E}" dt="2024-03-12T07:28:12.046" v="3705" actId="113"/>
          <ac:spMkLst>
            <pc:docMk/>
            <pc:sldMk cId="2437570223" sldId="272"/>
            <ac:spMk id="22" creationId="{47D9E14C-F52F-C690-3F7D-11769F8A3D98}"/>
          </ac:spMkLst>
        </pc:spChg>
        <pc:spChg chg="del">
          <ac:chgData name="奥田陽子" userId="5bf8eb3d-eb6b-4939-b4ac-48d545c81564" providerId="ADAL" clId="{080E8DEB-702C-4E4F-9393-8D393FE3D47E}" dt="2024-03-12T02:43:58.762" v="2742" actId="478"/>
          <ac:spMkLst>
            <pc:docMk/>
            <pc:sldMk cId="2437570223" sldId="272"/>
            <ac:spMk id="23" creationId="{E8D384DD-A53C-31A5-92F1-EDE88A99AAE6}"/>
          </ac:spMkLst>
        </pc:spChg>
        <pc:spChg chg="del">
          <ac:chgData name="奥田陽子" userId="5bf8eb3d-eb6b-4939-b4ac-48d545c81564" providerId="ADAL" clId="{080E8DEB-702C-4E4F-9393-8D393FE3D47E}" dt="2024-03-12T02:44:02.511" v="2746" actId="478"/>
          <ac:spMkLst>
            <pc:docMk/>
            <pc:sldMk cId="2437570223" sldId="272"/>
            <ac:spMk id="24" creationId="{41F833E1-5DEC-F717-9D14-629EC9A5924D}"/>
          </ac:spMkLst>
        </pc:spChg>
        <pc:spChg chg="del">
          <ac:chgData name="奥田陽子" userId="5bf8eb3d-eb6b-4939-b4ac-48d545c81564" providerId="ADAL" clId="{080E8DEB-702C-4E4F-9393-8D393FE3D47E}" dt="2024-03-12T02:48:36.254" v="2813" actId="478"/>
          <ac:spMkLst>
            <pc:docMk/>
            <pc:sldMk cId="2437570223" sldId="272"/>
            <ac:spMk id="25" creationId="{0E2276E5-6D10-B861-B656-9A70B5101F63}"/>
          </ac:spMkLst>
        </pc:spChg>
        <pc:spChg chg="add del mod">
          <ac:chgData name="奥田陽子" userId="5bf8eb3d-eb6b-4939-b4ac-48d545c81564" providerId="ADAL" clId="{080E8DEB-702C-4E4F-9393-8D393FE3D47E}" dt="2024-03-12T02:46:33.509" v="2769" actId="478"/>
          <ac:spMkLst>
            <pc:docMk/>
            <pc:sldMk cId="2437570223" sldId="272"/>
            <ac:spMk id="38" creationId="{9382824D-202E-A99F-D96F-A0B67159C74C}"/>
          </ac:spMkLst>
        </pc:spChg>
        <pc:spChg chg="del">
          <ac:chgData name="奥田陽子" userId="5bf8eb3d-eb6b-4939-b4ac-48d545c81564" providerId="ADAL" clId="{080E8DEB-702C-4E4F-9393-8D393FE3D47E}" dt="2024-03-12T02:43:53.959" v="2739" actId="478"/>
          <ac:spMkLst>
            <pc:docMk/>
            <pc:sldMk cId="2437570223" sldId="272"/>
            <ac:spMk id="43" creationId="{9523E92B-E441-7BD1-19B0-C044DA670602}"/>
          </ac:spMkLst>
        </pc:spChg>
        <pc:spChg chg="add del mod">
          <ac:chgData name="奥田陽子" userId="5bf8eb3d-eb6b-4939-b4ac-48d545c81564" providerId="ADAL" clId="{080E8DEB-702C-4E4F-9393-8D393FE3D47E}" dt="2024-03-12T06:55:20.094" v="3265" actId="478"/>
          <ac:spMkLst>
            <pc:docMk/>
            <pc:sldMk cId="2437570223" sldId="272"/>
            <ac:spMk id="45" creationId="{E3002CBA-1689-F05E-6B72-7F31920DAA39}"/>
          </ac:spMkLst>
        </pc:spChg>
        <pc:spChg chg="add mod">
          <ac:chgData name="奥田陽子" userId="5bf8eb3d-eb6b-4939-b4ac-48d545c81564" providerId="ADAL" clId="{080E8DEB-702C-4E4F-9393-8D393FE3D47E}" dt="2024-03-12T02:51:10.057" v="2841" actId="164"/>
          <ac:spMkLst>
            <pc:docMk/>
            <pc:sldMk cId="2437570223" sldId="272"/>
            <ac:spMk id="48" creationId="{32697F9D-D494-E5FD-96E2-69D1693CC40B}"/>
          </ac:spMkLst>
        </pc:spChg>
        <pc:spChg chg="add del mod">
          <ac:chgData name="奥田陽子" userId="5bf8eb3d-eb6b-4939-b4ac-48d545c81564" providerId="ADAL" clId="{080E8DEB-702C-4E4F-9393-8D393FE3D47E}" dt="2024-03-12T07:02:08.391" v="3401" actId="478"/>
          <ac:spMkLst>
            <pc:docMk/>
            <pc:sldMk cId="2437570223" sldId="272"/>
            <ac:spMk id="50" creationId="{AFAAD530-B90C-A837-B9BF-7E7789F1336E}"/>
          </ac:spMkLst>
        </pc:spChg>
        <pc:spChg chg="del mod topLvl">
          <ac:chgData name="奥田陽子" userId="5bf8eb3d-eb6b-4939-b4ac-48d545c81564" providerId="ADAL" clId="{080E8DEB-702C-4E4F-9393-8D393FE3D47E}" dt="2024-03-12T02:52:23.040" v="2872" actId="478"/>
          <ac:spMkLst>
            <pc:docMk/>
            <pc:sldMk cId="2437570223" sldId="272"/>
            <ac:spMk id="51" creationId="{0A3E84B4-1596-A818-D835-6EEE0A480975}"/>
          </ac:spMkLst>
        </pc:spChg>
        <pc:spChg chg="add del mod">
          <ac:chgData name="奥田陽子" userId="5bf8eb3d-eb6b-4939-b4ac-48d545c81564" providerId="ADAL" clId="{080E8DEB-702C-4E4F-9393-8D393FE3D47E}" dt="2024-03-12T02:52:23.040" v="2872" actId="478"/>
          <ac:spMkLst>
            <pc:docMk/>
            <pc:sldMk cId="2437570223" sldId="272"/>
            <ac:spMk id="53" creationId="{013B22A5-5B2D-6666-4830-BBF9C72CD573}"/>
          </ac:spMkLst>
        </pc:spChg>
        <pc:spChg chg="add mod">
          <ac:chgData name="奥田陽子" userId="5bf8eb3d-eb6b-4939-b4ac-48d545c81564" providerId="ADAL" clId="{080E8DEB-702C-4E4F-9393-8D393FE3D47E}" dt="2024-03-12T07:05:20.625" v="3476" actId="14100"/>
          <ac:spMkLst>
            <pc:docMk/>
            <pc:sldMk cId="2437570223" sldId="272"/>
            <ac:spMk id="53" creationId="{8C98B746-63D8-69A2-53A6-5DE3528E1FFE}"/>
          </ac:spMkLst>
        </pc:spChg>
        <pc:spChg chg="add del mod">
          <ac:chgData name="奥田陽子" userId="5bf8eb3d-eb6b-4939-b4ac-48d545c81564" providerId="ADAL" clId="{080E8DEB-702C-4E4F-9393-8D393FE3D47E}" dt="2024-03-12T02:52:23.040" v="2872" actId="478"/>
          <ac:spMkLst>
            <pc:docMk/>
            <pc:sldMk cId="2437570223" sldId="272"/>
            <ac:spMk id="54" creationId="{68A3E6C7-1BA1-B5B1-8321-028EA46E2D3E}"/>
          </ac:spMkLst>
        </pc:spChg>
        <pc:spChg chg="add del mod">
          <ac:chgData name="奥田陽子" userId="5bf8eb3d-eb6b-4939-b4ac-48d545c81564" providerId="ADAL" clId="{080E8DEB-702C-4E4F-9393-8D393FE3D47E}" dt="2024-03-12T07:01:43.857" v="3392" actId="478"/>
          <ac:spMkLst>
            <pc:docMk/>
            <pc:sldMk cId="2437570223" sldId="272"/>
            <ac:spMk id="55" creationId="{F290DF89-615B-46E9-0FA4-64779FCF85ED}"/>
          </ac:spMkLst>
        </pc:spChg>
        <pc:spChg chg="add del mod">
          <ac:chgData name="奥田陽子" userId="5bf8eb3d-eb6b-4939-b4ac-48d545c81564" providerId="ADAL" clId="{080E8DEB-702C-4E4F-9393-8D393FE3D47E}" dt="2024-03-12T06:54:24.675" v="3249" actId="478"/>
          <ac:spMkLst>
            <pc:docMk/>
            <pc:sldMk cId="2437570223" sldId="272"/>
            <ac:spMk id="56" creationId="{A98BB164-EEC9-12A4-4240-824D64617FB9}"/>
          </ac:spMkLst>
        </pc:spChg>
        <pc:spChg chg="add del mod">
          <ac:chgData name="奥田陽子" userId="5bf8eb3d-eb6b-4939-b4ac-48d545c81564" providerId="ADAL" clId="{080E8DEB-702C-4E4F-9393-8D393FE3D47E}" dt="2024-03-12T06:54:26.626" v="3250" actId="478"/>
          <ac:spMkLst>
            <pc:docMk/>
            <pc:sldMk cId="2437570223" sldId="272"/>
            <ac:spMk id="57" creationId="{3EDA783A-A6FC-703D-E429-2529C5A17C7E}"/>
          </ac:spMkLst>
        </pc:spChg>
        <pc:spChg chg="add mod">
          <ac:chgData name="奥田陽子" userId="5bf8eb3d-eb6b-4939-b4ac-48d545c81564" providerId="ADAL" clId="{080E8DEB-702C-4E4F-9393-8D393FE3D47E}" dt="2024-03-12T06:57:20.093" v="3311" actId="1076"/>
          <ac:spMkLst>
            <pc:docMk/>
            <pc:sldMk cId="2437570223" sldId="272"/>
            <ac:spMk id="58" creationId="{86870ECA-CC07-248D-84E1-061E11630BDD}"/>
          </ac:spMkLst>
        </pc:spChg>
        <pc:spChg chg="add del mod">
          <ac:chgData name="奥田陽子" userId="5bf8eb3d-eb6b-4939-b4ac-48d545c81564" providerId="ADAL" clId="{080E8DEB-702C-4E4F-9393-8D393FE3D47E}" dt="2024-03-12T07:02:10.106" v="3402" actId="478"/>
          <ac:spMkLst>
            <pc:docMk/>
            <pc:sldMk cId="2437570223" sldId="272"/>
            <ac:spMk id="62" creationId="{100026A9-A02B-739B-23D7-B509A2B25A8B}"/>
          </ac:spMkLst>
        </pc:spChg>
        <pc:spChg chg="add del mod">
          <ac:chgData name="奥田陽子" userId="5bf8eb3d-eb6b-4939-b4ac-48d545c81564" providerId="ADAL" clId="{080E8DEB-702C-4E4F-9393-8D393FE3D47E}" dt="2024-03-12T07:02:03.847" v="3398" actId="478"/>
          <ac:spMkLst>
            <pc:docMk/>
            <pc:sldMk cId="2437570223" sldId="272"/>
            <ac:spMk id="64" creationId="{4D2D7244-1872-0357-2EB4-D70C40EF3F7D}"/>
          </ac:spMkLst>
        </pc:spChg>
        <pc:spChg chg="add del mod">
          <ac:chgData name="奥田陽子" userId="5bf8eb3d-eb6b-4939-b4ac-48d545c81564" providerId="ADAL" clId="{080E8DEB-702C-4E4F-9393-8D393FE3D47E}" dt="2024-03-12T07:02:14.982" v="3406" actId="478"/>
          <ac:spMkLst>
            <pc:docMk/>
            <pc:sldMk cId="2437570223" sldId="272"/>
            <ac:spMk id="68" creationId="{181C7C61-F942-6386-544E-25FF7482B755}"/>
          </ac:spMkLst>
        </pc:spChg>
        <pc:spChg chg="add mod">
          <ac:chgData name="奥田陽子" userId="5bf8eb3d-eb6b-4939-b4ac-48d545c81564" providerId="ADAL" clId="{080E8DEB-702C-4E4F-9393-8D393FE3D47E}" dt="2024-03-12T07:05:47.937" v="3486" actId="14100"/>
          <ac:spMkLst>
            <pc:docMk/>
            <pc:sldMk cId="2437570223" sldId="272"/>
            <ac:spMk id="69" creationId="{2767262B-08FB-D454-4F79-CE47A37D3684}"/>
          </ac:spMkLst>
        </pc:spChg>
        <pc:spChg chg="add mod">
          <ac:chgData name="奥田陽子" userId="5bf8eb3d-eb6b-4939-b4ac-48d545c81564" providerId="ADAL" clId="{080E8DEB-702C-4E4F-9393-8D393FE3D47E}" dt="2024-03-12T07:05:33.874" v="3479" actId="1076"/>
          <ac:spMkLst>
            <pc:docMk/>
            <pc:sldMk cId="2437570223" sldId="272"/>
            <ac:spMk id="70" creationId="{7E1D0CDF-745E-7B99-B621-37383790AE96}"/>
          </ac:spMkLst>
        </pc:spChg>
        <pc:grpChg chg="mod ord">
          <ac:chgData name="奥田陽子" userId="5bf8eb3d-eb6b-4939-b4ac-48d545c81564" providerId="ADAL" clId="{080E8DEB-702C-4E4F-9393-8D393FE3D47E}" dt="2024-03-12T07:06:07.531" v="3499" actId="1076"/>
          <ac:grpSpMkLst>
            <pc:docMk/>
            <pc:sldMk cId="2437570223" sldId="272"/>
            <ac:grpSpMk id="17" creationId="{38F743BA-115A-AEC9-D6E4-DDAB7C231CA5}"/>
          </ac:grpSpMkLst>
        </pc:grpChg>
        <pc:grpChg chg="add del mod">
          <ac:chgData name="奥田陽子" userId="5bf8eb3d-eb6b-4939-b4ac-48d545c81564" providerId="ADAL" clId="{080E8DEB-702C-4E4F-9393-8D393FE3D47E}" dt="2024-03-12T06:55:33.644" v="3269" actId="478"/>
          <ac:grpSpMkLst>
            <pc:docMk/>
            <pc:sldMk cId="2437570223" sldId="272"/>
            <ac:grpSpMk id="49" creationId="{459D8589-C635-0EB0-9B21-953EFC9FCA3D}"/>
          </ac:grpSpMkLst>
        </pc:grpChg>
        <pc:grpChg chg="add del mod">
          <ac:chgData name="奥田陽子" userId="5bf8eb3d-eb6b-4939-b4ac-48d545c81564" providerId="ADAL" clId="{080E8DEB-702C-4E4F-9393-8D393FE3D47E}" dt="2024-03-12T02:51:55.210" v="2854" actId="165"/>
          <ac:grpSpMkLst>
            <pc:docMk/>
            <pc:sldMk cId="2437570223" sldId="272"/>
            <ac:grpSpMk id="50" creationId="{31E00595-67C2-0933-A03E-069FD8DF5256}"/>
          </ac:grpSpMkLst>
        </pc:grpChg>
        <pc:grpChg chg="add mod ord">
          <ac:chgData name="奥田陽子" userId="5bf8eb3d-eb6b-4939-b4ac-48d545c81564" providerId="ADAL" clId="{080E8DEB-702C-4E4F-9393-8D393FE3D47E}" dt="2024-03-12T07:27:55.923" v="3703" actId="1076"/>
          <ac:grpSpMkLst>
            <pc:docMk/>
            <pc:sldMk cId="2437570223" sldId="272"/>
            <ac:grpSpMk id="76" creationId="{306D9D4C-793B-DD38-0814-48AB2486B81E}"/>
          </ac:grpSpMkLst>
        </pc:grpChg>
        <pc:grpChg chg="add del mod">
          <ac:chgData name="奥田陽子" userId="5bf8eb3d-eb6b-4939-b4ac-48d545c81564" providerId="ADAL" clId="{080E8DEB-702C-4E4F-9393-8D393FE3D47E}" dt="2024-03-12T07:14:20.023" v="3591" actId="165"/>
          <ac:grpSpMkLst>
            <pc:docMk/>
            <pc:sldMk cId="2437570223" sldId="272"/>
            <ac:grpSpMk id="77" creationId="{A56B45D5-0966-E26A-4B34-1136AA43D1BF}"/>
          </ac:grpSpMkLst>
        </pc:grpChg>
        <pc:grpChg chg="add mod ord">
          <ac:chgData name="奥田陽子" userId="5bf8eb3d-eb6b-4939-b4ac-48d545c81564" providerId="ADAL" clId="{080E8DEB-702C-4E4F-9393-8D393FE3D47E}" dt="2024-03-13T03:31:02.512" v="4227" actId="1076"/>
          <ac:grpSpMkLst>
            <pc:docMk/>
            <pc:sldMk cId="2437570223" sldId="272"/>
            <ac:grpSpMk id="91" creationId="{B2C5A3F4-2163-495A-BF15-195FC9E454C4}"/>
          </ac:grpSpMkLst>
        </pc:grpChg>
        <pc:picChg chg="mod">
          <ac:chgData name="奥田陽子" userId="5bf8eb3d-eb6b-4939-b4ac-48d545c81564" providerId="ADAL" clId="{080E8DEB-702C-4E4F-9393-8D393FE3D47E}" dt="2024-03-12T07:28:06.741" v="3704" actId="1076"/>
          <ac:picMkLst>
            <pc:docMk/>
            <pc:sldMk cId="2437570223" sldId="272"/>
            <ac:picMk id="7" creationId="{8440A751-6014-0B92-8244-2122106E0F13}"/>
          </ac:picMkLst>
        </pc:picChg>
        <pc:picChg chg="add mod">
          <ac:chgData name="奥田陽子" userId="5bf8eb3d-eb6b-4939-b4ac-48d545c81564" providerId="ADAL" clId="{080E8DEB-702C-4E4F-9393-8D393FE3D47E}" dt="2024-03-12T02:45:01.049" v="2756" actId="1076"/>
          <ac:picMkLst>
            <pc:docMk/>
            <pc:sldMk cId="2437570223" sldId="272"/>
            <ac:picMk id="11" creationId="{358DA6E5-4018-8A5E-DD9C-9012363D04FD}"/>
          </ac:picMkLst>
        </pc:picChg>
        <pc:picChg chg="ord">
          <ac:chgData name="奥田陽子" userId="5bf8eb3d-eb6b-4939-b4ac-48d545c81564" providerId="ADAL" clId="{080E8DEB-702C-4E4F-9393-8D393FE3D47E}" dt="2024-03-12T07:22:42.953" v="3667" actId="167"/>
          <ac:picMkLst>
            <pc:docMk/>
            <pc:sldMk cId="2437570223" sldId="272"/>
            <ac:picMk id="12" creationId="{47A333D0-7F05-2AC9-2B65-16E503B4B4C6}"/>
          </ac:picMkLst>
        </pc:picChg>
        <pc:picChg chg="add mod modCrop">
          <ac:chgData name="奥田陽子" userId="5bf8eb3d-eb6b-4939-b4ac-48d545c81564" providerId="ADAL" clId="{080E8DEB-702C-4E4F-9393-8D393FE3D47E}" dt="2024-03-12T06:56:50.928" v="3302" actId="14100"/>
          <ac:picMkLst>
            <pc:docMk/>
            <pc:sldMk cId="2437570223" sldId="272"/>
            <ac:picMk id="13" creationId="{7735B692-F775-A187-8051-1F683308B302}"/>
          </ac:picMkLst>
        </pc:picChg>
        <pc:picChg chg="del mod ord">
          <ac:chgData name="奥田陽子" userId="5bf8eb3d-eb6b-4939-b4ac-48d545c81564" providerId="ADAL" clId="{080E8DEB-702C-4E4F-9393-8D393FE3D47E}" dt="2024-03-12T06:51:31.452" v="3182" actId="478"/>
          <ac:picMkLst>
            <pc:docMk/>
            <pc:sldMk cId="2437570223" sldId="272"/>
            <ac:picMk id="14" creationId="{CD41BCE9-467C-E870-A596-CBE9DD053E12}"/>
          </ac:picMkLst>
        </pc:picChg>
        <pc:picChg chg="add mod">
          <ac:chgData name="奥田陽子" userId="5bf8eb3d-eb6b-4939-b4ac-48d545c81564" providerId="ADAL" clId="{080E8DEB-702C-4E4F-9393-8D393FE3D47E}" dt="2024-03-12T07:09:48.151" v="3540" actId="1076"/>
          <ac:picMkLst>
            <pc:docMk/>
            <pc:sldMk cId="2437570223" sldId="272"/>
            <ac:picMk id="16" creationId="{ABF170F6-01A9-9D58-46B9-3D160C365E53}"/>
          </ac:picMkLst>
        </pc:picChg>
        <pc:picChg chg="mod">
          <ac:chgData name="奥田陽子" userId="5bf8eb3d-eb6b-4939-b4ac-48d545c81564" providerId="ADAL" clId="{080E8DEB-702C-4E4F-9393-8D393FE3D47E}" dt="2024-03-12T02:51:21.898" v="2846" actId="1076"/>
          <ac:picMkLst>
            <pc:docMk/>
            <pc:sldMk cId="2437570223" sldId="272"/>
            <ac:picMk id="19" creationId="{9E1E7D54-963E-F229-477C-6564F7642B27}"/>
          </ac:picMkLst>
        </pc:picChg>
        <pc:picChg chg="add mod">
          <ac:chgData name="奥田陽子" userId="5bf8eb3d-eb6b-4939-b4ac-48d545c81564" providerId="ADAL" clId="{080E8DEB-702C-4E4F-9393-8D393FE3D47E}" dt="2024-03-12T07:14:35.504" v="3594" actId="1076"/>
          <ac:picMkLst>
            <pc:docMk/>
            <pc:sldMk cId="2437570223" sldId="272"/>
            <ac:picMk id="21" creationId="{58E35138-7C19-1D5B-7675-7BBCA850048F}"/>
          </ac:picMkLst>
        </pc:picChg>
        <pc:picChg chg="add mod modCrop">
          <ac:chgData name="奥田陽子" userId="5bf8eb3d-eb6b-4939-b4ac-48d545c81564" providerId="ADAL" clId="{080E8DEB-702C-4E4F-9393-8D393FE3D47E}" dt="2024-03-12T07:14:05.028" v="3588" actId="1076"/>
          <ac:picMkLst>
            <pc:docMk/>
            <pc:sldMk cId="2437570223" sldId="272"/>
            <ac:picMk id="24" creationId="{2CDCF02D-A42B-29B6-00E8-3FE2F26C85D8}"/>
          </ac:picMkLst>
        </pc:picChg>
        <pc:picChg chg="add mod">
          <ac:chgData name="奥田陽子" userId="5bf8eb3d-eb6b-4939-b4ac-48d545c81564" providerId="ADAL" clId="{080E8DEB-702C-4E4F-9393-8D393FE3D47E}" dt="2024-03-12T02:45:00.071" v="2755" actId="1076"/>
          <ac:picMkLst>
            <pc:docMk/>
            <pc:sldMk cId="2437570223" sldId="272"/>
            <ac:picMk id="26" creationId="{8F0ED09A-70AD-5013-5638-C1BA1131E03D}"/>
          </ac:picMkLst>
        </pc:picChg>
        <pc:picChg chg="add mod ord modCrop">
          <ac:chgData name="奥田陽子" userId="5bf8eb3d-eb6b-4939-b4ac-48d545c81564" providerId="ADAL" clId="{080E8DEB-702C-4E4F-9393-8D393FE3D47E}" dt="2024-03-12T07:13:39.750" v="3584" actId="164"/>
          <ac:picMkLst>
            <pc:docMk/>
            <pc:sldMk cId="2437570223" sldId="272"/>
            <ac:picMk id="27" creationId="{2A93A70E-A9AA-6267-1584-C0B8BEE765B8}"/>
          </ac:picMkLst>
        </pc:picChg>
        <pc:picChg chg="add del mod">
          <ac:chgData name="奥田陽子" userId="5bf8eb3d-eb6b-4939-b4ac-48d545c81564" providerId="ADAL" clId="{080E8DEB-702C-4E4F-9393-8D393FE3D47E}" dt="2024-03-12T02:45:51.582" v="2761" actId="478"/>
          <ac:picMkLst>
            <pc:docMk/>
            <pc:sldMk cId="2437570223" sldId="272"/>
            <ac:picMk id="28" creationId="{29A53AFE-18C2-EA83-6B70-0A3A2A77E131}"/>
          </ac:picMkLst>
        </pc:picChg>
        <pc:picChg chg="add mod ord">
          <ac:chgData name="奥田陽子" userId="5bf8eb3d-eb6b-4939-b4ac-48d545c81564" providerId="ADAL" clId="{080E8DEB-702C-4E4F-9393-8D393FE3D47E}" dt="2024-03-12T07:23:34.503" v="3675" actId="1076"/>
          <ac:picMkLst>
            <pc:docMk/>
            <pc:sldMk cId="2437570223" sldId="272"/>
            <ac:picMk id="29" creationId="{241006E9-39E8-B859-25CA-6CEAA9EFE95F}"/>
          </ac:picMkLst>
        </pc:picChg>
        <pc:picChg chg="del">
          <ac:chgData name="奥田陽子" userId="5bf8eb3d-eb6b-4939-b4ac-48d545c81564" providerId="ADAL" clId="{080E8DEB-702C-4E4F-9393-8D393FE3D47E}" dt="2024-03-12T02:44:00.280" v="2743" actId="478"/>
          <ac:picMkLst>
            <pc:docMk/>
            <pc:sldMk cId="2437570223" sldId="272"/>
            <ac:picMk id="29" creationId="{78A10111-30C9-A09E-F828-540C21DBC1B1}"/>
          </ac:picMkLst>
        </pc:picChg>
        <pc:picChg chg="mod ord">
          <ac:chgData name="奥田陽子" userId="5bf8eb3d-eb6b-4939-b4ac-48d545c81564" providerId="ADAL" clId="{080E8DEB-702C-4E4F-9393-8D393FE3D47E}" dt="2024-03-12T07:13:24.646" v="3581" actId="1076"/>
          <ac:picMkLst>
            <pc:docMk/>
            <pc:sldMk cId="2437570223" sldId="272"/>
            <ac:picMk id="30" creationId="{20F5086B-3039-11CB-C18A-DEF605F880F2}"/>
          </ac:picMkLst>
        </pc:picChg>
        <pc:picChg chg="del">
          <ac:chgData name="奥田陽子" userId="5bf8eb3d-eb6b-4939-b4ac-48d545c81564" providerId="ADAL" clId="{080E8DEB-702C-4E4F-9393-8D393FE3D47E}" dt="2024-03-12T02:44:01.221" v="2745" actId="478"/>
          <ac:picMkLst>
            <pc:docMk/>
            <pc:sldMk cId="2437570223" sldId="272"/>
            <ac:picMk id="31" creationId="{7D10177D-D95C-E442-9C57-AB314F2E8D3A}"/>
          </ac:picMkLst>
        </pc:picChg>
        <pc:picChg chg="add mod ord modCrop">
          <ac:chgData name="奥田陽子" userId="5bf8eb3d-eb6b-4939-b4ac-48d545c81564" providerId="ADAL" clId="{080E8DEB-702C-4E4F-9393-8D393FE3D47E}" dt="2024-03-12T06:59:37.880" v="3355" actId="1076"/>
          <ac:picMkLst>
            <pc:docMk/>
            <pc:sldMk cId="2437570223" sldId="272"/>
            <ac:picMk id="32" creationId="{C1C195B8-3754-3BB8-F185-DE6E4028F5A7}"/>
          </ac:picMkLst>
        </pc:picChg>
        <pc:picChg chg="add mod ord modCrop">
          <ac:chgData name="奥田陽子" userId="5bf8eb3d-eb6b-4939-b4ac-48d545c81564" providerId="ADAL" clId="{080E8DEB-702C-4E4F-9393-8D393FE3D47E}" dt="2024-03-12T02:51:10.057" v="2841" actId="164"/>
          <ac:picMkLst>
            <pc:docMk/>
            <pc:sldMk cId="2437570223" sldId="272"/>
            <ac:picMk id="34" creationId="{22AF5357-D5B2-0DDF-646B-F3AB11C4FC6E}"/>
          </ac:picMkLst>
        </pc:picChg>
        <pc:picChg chg="add mod">
          <ac:chgData name="奥田陽子" userId="5bf8eb3d-eb6b-4939-b4ac-48d545c81564" providerId="ADAL" clId="{080E8DEB-702C-4E4F-9393-8D393FE3D47E}" dt="2024-03-12T07:03:06.440" v="3427" actId="1076"/>
          <ac:picMkLst>
            <pc:docMk/>
            <pc:sldMk cId="2437570223" sldId="272"/>
            <ac:picMk id="35" creationId="{2C562339-AA48-B375-9124-0241C138F6B9}"/>
          </ac:picMkLst>
        </pc:picChg>
        <pc:picChg chg="del mod">
          <ac:chgData name="奥田陽子" userId="5bf8eb3d-eb6b-4939-b4ac-48d545c81564" providerId="ADAL" clId="{080E8DEB-702C-4E4F-9393-8D393FE3D47E}" dt="2024-03-12T05:44:52.437" v="3081" actId="478"/>
          <ac:picMkLst>
            <pc:docMk/>
            <pc:sldMk cId="2437570223" sldId="272"/>
            <ac:picMk id="36" creationId="{BFFBAD88-891C-DCB7-6F2D-85F9373D1E4B}"/>
          </ac:picMkLst>
        </pc:picChg>
        <pc:picChg chg="del">
          <ac:chgData name="奥田陽子" userId="5bf8eb3d-eb6b-4939-b4ac-48d545c81564" providerId="ADAL" clId="{080E8DEB-702C-4E4F-9393-8D393FE3D47E}" dt="2024-03-12T02:44:06.580" v="2749" actId="478"/>
          <ac:picMkLst>
            <pc:docMk/>
            <pc:sldMk cId="2437570223" sldId="272"/>
            <ac:picMk id="37" creationId="{16A2A2CE-8D77-02D5-E623-C18D7D175654}"/>
          </ac:picMkLst>
        </pc:picChg>
        <pc:picChg chg="add del mod ord modCrop">
          <ac:chgData name="奥田陽子" userId="5bf8eb3d-eb6b-4939-b4ac-48d545c81564" providerId="ADAL" clId="{080E8DEB-702C-4E4F-9393-8D393FE3D47E}" dt="2024-03-12T07:07:36.840" v="3511" actId="1076"/>
          <ac:picMkLst>
            <pc:docMk/>
            <pc:sldMk cId="2437570223" sldId="272"/>
            <ac:picMk id="37" creationId="{286ADAC8-78C9-EBF4-3C1B-41CE0B9DF694}"/>
          </ac:picMkLst>
        </pc:picChg>
        <pc:picChg chg="add mod ord modCrop">
          <ac:chgData name="奥田陽子" userId="5bf8eb3d-eb6b-4939-b4ac-48d545c81564" providerId="ADAL" clId="{080E8DEB-702C-4E4F-9393-8D393FE3D47E}" dt="2024-03-12T06:57:20.093" v="3311" actId="1076"/>
          <ac:picMkLst>
            <pc:docMk/>
            <pc:sldMk cId="2437570223" sldId="272"/>
            <ac:picMk id="39" creationId="{1468F5B9-4144-DD0E-B80B-296DF9D5E89A}"/>
          </ac:picMkLst>
        </pc:picChg>
        <pc:picChg chg="add mod ord modCrop">
          <ac:chgData name="奥田陽子" userId="5bf8eb3d-eb6b-4939-b4ac-48d545c81564" providerId="ADAL" clId="{080E8DEB-702C-4E4F-9393-8D393FE3D47E}" dt="2024-03-12T06:57:20.093" v="3311" actId="1076"/>
          <ac:picMkLst>
            <pc:docMk/>
            <pc:sldMk cId="2437570223" sldId="272"/>
            <ac:picMk id="40" creationId="{1825F3A4-A98C-69E4-EC38-2556DF70F4A4}"/>
          </ac:picMkLst>
        </pc:picChg>
        <pc:picChg chg="del mod">
          <ac:chgData name="奥田陽子" userId="5bf8eb3d-eb6b-4939-b4ac-48d545c81564" providerId="ADAL" clId="{080E8DEB-702C-4E4F-9393-8D393FE3D47E}" dt="2024-03-12T06:51:29.972" v="3181" actId="478"/>
          <ac:picMkLst>
            <pc:docMk/>
            <pc:sldMk cId="2437570223" sldId="272"/>
            <ac:picMk id="41" creationId="{F3A753FE-C218-9DFB-3F70-6932A51B50F6}"/>
          </ac:picMkLst>
        </pc:picChg>
        <pc:picChg chg="del mod">
          <ac:chgData name="奥田陽子" userId="5bf8eb3d-eb6b-4939-b4ac-48d545c81564" providerId="ADAL" clId="{080E8DEB-702C-4E4F-9393-8D393FE3D47E}" dt="2024-03-12T06:53:46.611" v="3239" actId="478"/>
          <ac:picMkLst>
            <pc:docMk/>
            <pc:sldMk cId="2437570223" sldId="272"/>
            <ac:picMk id="42" creationId="{D48A1CB2-2A3B-BDC9-FE93-C5ADB2BD1DFF}"/>
          </ac:picMkLst>
        </pc:picChg>
        <pc:picChg chg="add del mod">
          <ac:chgData name="奥田陽子" userId="5bf8eb3d-eb6b-4939-b4ac-48d545c81564" providerId="ADAL" clId="{080E8DEB-702C-4E4F-9393-8D393FE3D47E}" dt="2024-03-12T06:53:19.797" v="3230" actId="478"/>
          <ac:picMkLst>
            <pc:docMk/>
            <pc:sldMk cId="2437570223" sldId="272"/>
            <ac:picMk id="43" creationId="{BC58A810-4FDA-ADE2-2D3D-933109B37183}"/>
          </ac:picMkLst>
        </pc:picChg>
        <pc:picChg chg="add mod ord modCrop">
          <ac:chgData name="奥田陽子" userId="5bf8eb3d-eb6b-4939-b4ac-48d545c81564" providerId="ADAL" clId="{080E8DEB-702C-4E4F-9393-8D393FE3D47E}" dt="2024-03-12T06:57:20.093" v="3311" actId="1076"/>
          <ac:picMkLst>
            <pc:docMk/>
            <pc:sldMk cId="2437570223" sldId="272"/>
            <ac:picMk id="44" creationId="{E5E1C101-133A-838F-3E43-51B7FE034BB2}"/>
          </ac:picMkLst>
        </pc:picChg>
        <pc:picChg chg="del">
          <ac:chgData name="奥田陽子" userId="5bf8eb3d-eb6b-4939-b4ac-48d545c81564" providerId="ADAL" clId="{080E8DEB-702C-4E4F-9393-8D393FE3D47E}" dt="2024-03-12T02:44:00.567" v="2744" actId="478"/>
          <ac:picMkLst>
            <pc:docMk/>
            <pc:sldMk cId="2437570223" sldId="272"/>
            <ac:picMk id="45" creationId="{D126546E-FF01-3B49-4B6E-9FB03E1D2E63}"/>
          </ac:picMkLst>
        </pc:picChg>
        <pc:picChg chg="add mod ord modCrop">
          <ac:chgData name="奥田陽子" userId="5bf8eb3d-eb6b-4939-b4ac-48d545c81564" providerId="ADAL" clId="{080E8DEB-702C-4E4F-9393-8D393FE3D47E}" dt="2024-03-12T06:57:20.093" v="3311" actId="1076"/>
          <ac:picMkLst>
            <pc:docMk/>
            <pc:sldMk cId="2437570223" sldId="272"/>
            <ac:picMk id="46" creationId="{F101B5A6-7894-418B-49F4-26897F8ABA4F}"/>
          </ac:picMkLst>
        </pc:picChg>
        <pc:picChg chg="mod">
          <ac:chgData name="奥田陽子" userId="5bf8eb3d-eb6b-4939-b4ac-48d545c81564" providerId="ADAL" clId="{080E8DEB-702C-4E4F-9393-8D393FE3D47E}" dt="2024-03-12T07:18:31.128" v="3597" actId="1076"/>
          <ac:picMkLst>
            <pc:docMk/>
            <pc:sldMk cId="2437570223" sldId="272"/>
            <ac:picMk id="47" creationId="{FBC8AC97-86F9-376A-CD8F-B3805A6EDBE7}"/>
          </ac:picMkLst>
        </pc:picChg>
        <pc:picChg chg="add mod ord modCrop">
          <ac:chgData name="奥田陽子" userId="5bf8eb3d-eb6b-4939-b4ac-48d545c81564" providerId="ADAL" clId="{080E8DEB-702C-4E4F-9393-8D393FE3D47E}" dt="2024-03-12T07:24:05.792" v="3684" actId="1076"/>
          <ac:picMkLst>
            <pc:docMk/>
            <pc:sldMk cId="2437570223" sldId="272"/>
            <ac:picMk id="51" creationId="{698C8205-A233-E0FA-4FA8-47F053AE1FC8}"/>
          </ac:picMkLst>
        </pc:picChg>
        <pc:picChg chg="mod topLvl">
          <ac:chgData name="奥田陽子" userId="5bf8eb3d-eb6b-4939-b4ac-48d545c81564" providerId="ADAL" clId="{080E8DEB-702C-4E4F-9393-8D393FE3D47E}" dt="2024-03-12T06:57:20.093" v="3311" actId="1076"/>
          <ac:picMkLst>
            <pc:docMk/>
            <pc:sldMk cId="2437570223" sldId="272"/>
            <ac:picMk id="52" creationId="{8B2224B4-4F8C-FFC7-F255-97DC53A854AE}"/>
          </ac:picMkLst>
        </pc:picChg>
        <pc:picChg chg="add mod modCrop">
          <ac:chgData name="奥田陽子" userId="5bf8eb3d-eb6b-4939-b4ac-48d545c81564" providerId="ADAL" clId="{080E8DEB-702C-4E4F-9393-8D393FE3D47E}" dt="2024-03-12T07:05:59.193" v="3495" actId="1076"/>
          <ac:picMkLst>
            <pc:docMk/>
            <pc:sldMk cId="2437570223" sldId="272"/>
            <ac:picMk id="54" creationId="{9DC4F3FA-C7BA-3105-68BA-066718C52507}"/>
          </ac:picMkLst>
        </pc:picChg>
        <pc:picChg chg="add mod modCrop">
          <ac:chgData name="奥田陽子" userId="5bf8eb3d-eb6b-4939-b4ac-48d545c81564" providerId="ADAL" clId="{080E8DEB-702C-4E4F-9393-8D393FE3D47E}" dt="2024-03-12T07:00:05.363" v="3366" actId="1076"/>
          <ac:picMkLst>
            <pc:docMk/>
            <pc:sldMk cId="2437570223" sldId="272"/>
            <ac:picMk id="59" creationId="{2052C98E-FC0B-5A1F-049D-85F5C03CBC68}"/>
          </ac:picMkLst>
        </pc:picChg>
        <pc:picChg chg="add del mod">
          <ac:chgData name="奥田陽子" userId="5bf8eb3d-eb6b-4939-b4ac-48d545c81564" providerId="ADAL" clId="{080E8DEB-702C-4E4F-9393-8D393FE3D47E}" dt="2024-03-12T06:57:09.615" v="3309" actId="478"/>
          <ac:picMkLst>
            <pc:docMk/>
            <pc:sldMk cId="2437570223" sldId="272"/>
            <ac:picMk id="60" creationId="{480B55B4-9F1C-DB1B-7522-09F85D182CAD}"/>
          </ac:picMkLst>
        </pc:picChg>
        <pc:picChg chg="add mod">
          <ac:chgData name="奥田陽子" userId="5bf8eb3d-eb6b-4939-b4ac-48d545c81564" providerId="ADAL" clId="{080E8DEB-702C-4E4F-9393-8D393FE3D47E}" dt="2024-03-13T03:31:13.248" v="4231" actId="1076"/>
          <ac:picMkLst>
            <pc:docMk/>
            <pc:sldMk cId="2437570223" sldId="272"/>
            <ac:picMk id="61" creationId="{C56CF6C3-2B64-0DA2-7F76-B00BBC500D55}"/>
          </ac:picMkLst>
        </pc:picChg>
        <pc:picChg chg="add mod modCrop">
          <ac:chgData name="奥田陽子" userId="5bf8eb3d-eb6b-4939-b4ac-48d545c81564" providerId="ADAL" clId="{080E8DEB-702C-4E4F-9393-8D393FE3D47E}" dt="2024-03-13T03:31:00.705" v="4225" actId="1076"/>
          <ac:picMkLst>
            <pc:docMk/>
            <pc:sldMk cId="2437570223" sldId="272"/>
            <ac:picMk id="63" creationId="{40476E4F-285F-6021-3C2B-A4A6961110F0}"/>
          </ac:picMkLst>
        </pc:picChg>
        <pc:picChg chg="add mod ord modCrop">
          <ac:chgData name="奥田陽子" userId="5bf8eb3d-eb6b-4939-b4ac-48d545c81564" providerId="ADAL" clId="{080E8DEB-702C-4E4F-9393-8D393FE3D47E}" dt="2024-03-12T07:06:00.528" v="3498" actId="1038"/>
          <ac:picMkLst>
            <pc:docMk/>
            <pc:sldMk cId="2437570223" sldId="272"/>
            <ac:picMk id="65" creationId="{D731B826-CEF7-83D0-3E6F-10F6BCF01B0C}"/>
          </ac:picMkLst>
        </pc:picChg>
        <pc:picChg chg="add mod modCrop">
          <ac:chgData name="奥田陽子" userId="5bf8eb3d-eb6b-4939-b4ac-48d545c81564" providerId="ADAL" clId="{080E8DEB-702C-4E4F-9393-8D393FE3D47E}" dt="2024-03-13T03:31:05.544" v="4228" actId="1076"/>
          <ac:picMkLst>
            <pc:docMk/>
            <pc:sldMk cId="2437570223" sldId="272"/>
            <ac:picMk id="66" creationId="{8617F24A-4C2C-5226-02F5-5EEF0F65B4A5}"/>
          </ac:picMkLst>
        </pc:picChg>
        <pc:picChg chg="add del mod ord modCrop">
          <ac:chgData name="奥田陽子" userId="5bf8eb3d-eb6b-4939-b4ac-48d545c81564" providerId="ADAL" clId="{080E8DEB-702C-4E4F-9393-8D393FE3D47E}" dt="2024-03-12T07:05:38.173" v="3482" actId="1037"/>
          <ac:picMkLst>
            <pc:docMk/>
            <pc:sldMk cId="2437570223" sldId="272"/>
            <ac:picMk id="67" creationId="{A74CD2EC-DAED-D2BF-8D83-6E66B9556E17}"/>
          </ac:picMkLst>
        </pc:picChg>
        <pc:picChg chg="add mod modCrop">
          <ac:chgData name="奥田陽子" userId="5bf8eb3d-eb6b-4939-b4ac-48d545c81564" providerId="ADAL" clId="{080E8DEB-702C-4E4F-9393-8D393FE3D47E}" dt="2024-03-12T07:08:40.999" v="3529" actId="1076"/>
          <ac:picMkLst>
            <pc:docMk/>
            <pc:sldMk cId="2437570223" sldId="272"/>
            <ac:picMk id="71" creationId="{376AD4BB-20FF-5B6B-9CCA-BA5DA4494AFA}"/>
          </ac:picMkLst>
        </pc:picChg>
        <pc:picChg chg="add mod ord modCrop">
          <ac:chgData name="奥田陽子" userId="5bf8eb3d-eb6b-4939-b4ac-48d545c81564" providerId="ADAL" clId="{080E8DEB-702C-4E4F-9393-8D393FE3D47E}" dt="2024-03-12T07:22:54.193" v="3668" actId="166"/>
          <ac:picMkLst>
            <pc:docMk/>
            <pc:sldMk cId="2437570223" sldId="272"/>
            <ac:picMk id="73" creationId="{8F4DD2B0-0969-F41C-578C-6C324BA950E6}"/>
          </ac:picMkLst>
        </pc:picChg>
        <pc:picChg chg="add del mod">
          <ac:chgData name="奥田陽子" userId="5bf8eb3d-eb6b-4939-b4ac-48d545c81564" providerId="ADAL" clId="{080E8DEB-702C-4E4F-9393-8D393FE3D47E}" dt="2024-03-12T07:13:00.217" v="3574" actId="478"/>
          <ac:picMkLst>
            <pc:docMk/>
            <pc:sldMk cId="2437570223" sldId="272"/>
            <ac:picMk id="74" creationId="{5CF68949-5A49-63B8-68EF-F6197F078448}"/>
          </ac:picMkLst>
        </pc:picChg>
        <pc:picChg chg="add mod">
          <ac:chgData name="奥田陽子" userId="5bf8eb3d-eb6b-4939-b4ac-48d545c81564" providerId="ADAL" clId="{080E8DEB-702C-4E4F-9393-8D393FE3D47E}" dt="2024-03-12T07:13:39.750" v="3584" actId="164"/>
          <ac:picMkLst>
            <pc:docMk/>
            <pc:sldMk cId="2437570223" sldId="272"/>
            <ac:picMk id="75" creationId="{D18B0863-F273-E374-BAF2-EC613563372D}"/>
          </ac:picMkLst>
        </pc:picChg>
        <pc:picChg chg="mod topLvl">
          <ac:chgData name="奥田陽子" userId="5bf8eb3d-eb6b-4939-b4ac-48d545c81564" providerId="ADAL" clId="{080E8DEB-702C-4E4F-9393-8D393FE3D47E}" dt="2024-03-12T07:25:49.653" v="3695" actId="164"/>
          <ac:picMkLst>
            <pc:docMk/>
            <pc:sldMk cId="2437570223" sldId="272"/>
            <ac:picMk id="78" creationId="{E1C89AC6-0353-57B1-B292-147F84B4CCE4}"/>
          </ac:picMkLst>
        </pc:picChg>
        <pc:picChg chg="mod topLvl">
          <ac:chgData name="奥田陽子" userId="5bf8eb3d-eb6b-4939-b4ac-48d545c81564" providerId="ADAL" clId="{080E8DEB-702C-4E4F-9393-8D393FE3D47E}" dt="2024-03-12T07:25:49.653" v="3695" actId="164"/>
          <ac:picMkLst>
            <pc:docMk/>
            <pc:sldMk cId="2437570223" sldId="272"/>
            <ac:picMk id="79" creationId="{822C2A33-EDB7-ED4F-0323-B9006310211E}"/>
          </ac:picMkLst>
        </pc:picChg>
        <pc:picChg chg="add mod">
          <ac:chgData name="奥田陽子" userId="5bf8eb3d-eb6b-4939-b4ac-48d545c81564" providerId="ADAL" clId="{080E8DEB-702C-4E4F-9393-8D393FE3D47E}" dt="2024-03-12T07:18:47.519" v="3606" actId="27614"/>
          <ac:picMkLst>
            <pc:docMk/>
            <pc:sldMk cId="2437570223" sldId="272"/>
            <ac:picMk id="81" creationId="{D285A09B-1C20-A5A4-3635-661AFA39C2AC}"/>
          </ac:picMkLst>
        </pc:picChg>
        <pc:picChg chg="add del mod">
          <ac:chgData name="奥田陽子" userId="5bf8eb3d-eb6b-4939-b4ac-48d545c81564" providerId="ADAL" clId="{080E8DEB-702C-4E4F-9393-8D393FE3D47E}" dt="2024-03-12T07:19:23.878" v="3619" actId="21"/>
          <ac:picMkLst>
            <pc:docMk/>
            <pc:sldMk cId="2437570223" sldId="272"/>
            <ac:picMk id="83" creationId="{98FBABEB-7272-E71A-CCA8-AB2E9810E963}"/>
          </ac:picMkLst>
        </pc:picChg>
        <pc:picChg chg="add del mod">
          <ac:chgData name="奥田陽子" userId="5bf8eb3d-eb6b-4939-b4ac-48d545c81564" providerId="ADAL" clId="{080E8DEB-702C-4E4F-9393-8D393FE3D47E}" dt="2024-03-12T07:19:11.838" v="3614" actId="21"/>
          <ac:picMkLst>
            <pc:docMk/>
            <pc:sldMk cId="2437570223" sldId="272"/>
            <ac:picMk id="85" creationId="{BE5699CB-EBBF-BC36-96F0-414CBC009074}"/>
          </ac:picMkLst>
        </pc:picChg>
        <pc:picChg chg="add del mod">
          <ac:chgData name="奥田陽子" userId="5bf8eb3d-eb6b-4939-b4ac-48d545c81564" providerId="ADAL" clId="{080E8DEB-702C-4E4F-9393-8D393FE3D47E}" dt="2024-03-12T07:19:11.838" v="3614" actId="21"/>
          <ac:picMkLst>
            <pc:docMk/>
            <pc:sldMk cId="2437570223" sldId="272"/>
            <ac:picMk id="87" creationId="{35762923-12BD-9895-ADF0-2FA8ABF20F69}"/>
          </ac:picMkLst>
        </pc:picChg>
        <pc:picChg chg="add del mod ord">
          <ac:chgData name="奥田陽子" userId="5bf8eb3d-eb6b-4939-b4ac-48d545c81564" providerId="ADAL" clId="{080E8DEB-702C-4E4F-9393-8D393FE3D47E}" dt="2024-03-12T07:21:45.377" v="3651" actId="478"/>
          <ac:picMkLst>
            <pc:docMk/>
            <pc:sldMk cId="2437570223" sldId="272"/>
            <ac:picMk id="88" creationId="{0E071B7B-F8EA-1B9B-7090-96C88D34F216}"/>
          </ac:picMkLst>
        </pc:picChg>
        <pc:picChg chg="add del mod">
          <ac:chgData name="奥田陽子" userId="5bf8eb3d-eb6b-4939-b4ac-48d545c81564" providerId="ADAL" clId="{080E8DEB-702C-4E4F-9393-8D393FE3D47E}" dt="2024-03-12T07:21:54.495" v="3657" actId="478"/>
          <ac:picMkLst>
            <pc:docMk/>
            <pc:sldMk cId="2437570223" sldId="272"/>
            <ac:picMk id="89" creationId="{797F47D5-21D4-0782-A020-6CAA7F45ADC7}"/>
          </ac:picMkLst>
        </pc:picChg>
        <pc:picChg chg="add mod ord">
          <ac:chgData name="奥田陽子" userId="5bf8eb3d-eb6b-4939-b4ac-48d545c81564" providerId="ADAL" clId="{080E8DEB-702C-4E4F-9393-8D393FE3D47E}" dt="2024-03-12T07:22:39.108" v="3666" actId="167"/>
          <ac:picMkLst>
            <pc:docMk/>
            <pc:sldMk cId="2437570223" sldId="272"/>
            <ac:picMk id="90" creationId="{2EBE05A7-CD72-4707-6AE7-CB57145A0307}"/>
          </ac:picMkLst>
        </pc:picChg>
        <pc:picChg chg="add del mod">
          <ac:chgData name="奥田陽子" userId="5bf8eb3d-eb6b-4939-b4ac-48d545c81564" providerId="ADAL" clId="{080E8DEB-702C-4E4F-9393-8D393FE3D47E}" dt="2024-03-12T07:07:40.136" v="3512" actId="478"/>
          <ac:picMkLst>
            <pc:docMk/>
            <pc:sldMk cId="2437570223" sldId="272"/>
            <ac:picMk id="1026" creationId="{8EB40D77-BC47-FFF1-151B-2A5DE02C1C3D}"/>
          </ac:picMkLst>
        </pc:picChg>
      </pc:sldChg>
      <pc:sldChg chg="addSp delSp modSp add mod">
        <pc:chgData name="奥田陽子" userId="5bf8eb3d-eb6b-4939-b4ac-48d545c81564" providerId="ADAL" clId="{080E8DEB-702C-4E4F-9393-8D393FE3D47E}" dt="2024-03-12T06:42:53.670" v="3150" actId="14100"/>
        <pc:sldMkLst>
          <pc:docMk/>
          <pc:sldMk cId="3228467523" sldId="273"/>
        </pc:sldMkLst>
        <pc:spChg chg="del">
          <ac:chgData name="奥田陽子" userId="5bf8eb3d-eb6b-4939-b4ac-48d545c81564" providerId="ADAL" clId="{080E8DEB-702C-4E4F-9393-8D393FE3D47E}" dt="2024-03-12T06:42:04.072" v="3128" actId="478"/>
          <ac:spMkLst>
            <pc:docMk/>
            <pc:sldMk cId="3228467523" sldId="273"/>
            <ac:spMk id="13" creationId="{242E8DD6-9D0D-DA40-8B89-0E2953A461EC}"/>
          </ac:spMkLst>
        </pc:spChg>
        <pc:spChg chg="del">
          <ac:chgData name="奥田陽子" userId="5bf8eb3d-eb6b-4939-b4ac-48d545c81564" providerId="ADAL" clId="{080E8DEB-702C-4E4F-9393-8D393FE3D47E}" dt="2024-03-12T06:42:08.201" v="3132" actId="478"/>
          <ac:spMkLst>
            <pc:docMk/>
            <pc:sldMk cId="3228467523" sldId="273"/>
            <ac:spMk id="18" creationId="{7437CA1C-6640-787B-42E6-CA22A652EA9F}"/>
          </ac:spMkLst>
        </pc:spChg>
        <pc:spChg chg="del">
          <ac:chgData name="奥田陽子" userId="5bf8eb3d-eb6b-4939-b4ac-48d545c81564" providerId="ADAL" clId="{080E8DEB-702C-4E4F-9393-8D393FE3D47E}" dt="2024-03-12T06:42:05.030" v="3129" actId="478"/>
          <ac:spMkLst>
            <pc:docMk/>
            <pc:sldMk cId="3228467523" sldId="273"/>
            <ac:spMk id="21" creationId="{B6D5F784-EB01-6473-3739-DDBA316A9C71}"/>
          </ac:spMkLst>
        </pc:spChg>
        <pc:spChg chg="del">
          <ac:chgData name="奥田陽子" userId="5bf8eb3d-eb6b-4939-b4ac-48d545c81564" providerId="ADAL" clId="{080E8DEB-702C-4E4F-9393-8D393FE3D47E}" dt="2024-03-12T06:42:05.909" v="3130" actId="478"/>
          <ac:spMkLst>
            <pc:docMk/>
            <pc:sldMk cId="3228467523" sldId="273"/>
            <ac:spMk id="23" creationId="{E8D384DD-A53C-31A5-92F1-EDE88A99AAE6}"/>
          </ac:spMkLst>
        </pc:spChg>
        <pc:spChg chg="del">
          <ac:chgData name="奥田陽子" userId="5bf8eb3d-eb6b-4939-b4ac-48d545c81564" providerId="ADAL" clId="{080E8DEB-702C-4E4F-9393-8D393FE3D47E}" dt="2024-03-12T06:42:09.473" v="3133" actId="478"/>
          <ac:spMkLst>
            <pc:docMk/>
            <pc:sldMk cId="3228467523" sldId="273"/>
            <ac:spMk id="24" creationId="{41F833E1-5DEC-F717-9D14-629EC9A5924D}"/>
          </ac:spMkLst>
        </pc:spChg>
        <pc:spChg chg="mod">
          <ac:chgData name="奥田陽子" userId="5bf8eb3d-eb6b-4939-b4ac-48d545c81564" providerId="ADAL" clId="{080E8DEB-702C-4E4F-9393-8D393FE3D47E}" dt="2024-03-12T06:42:53.670" v="3150" actId="14100"/>
          <ac:spMkLst>
            <pc:docMk/>
            <pc:sldMk cId="3228467523" sldId="273"/>
            <ac:spMk id="27" creationId="{56A67AEB-BC43-237D-5729-CC09D92CE607}"/>
          </ac:spMkLst>
        </pc:spChg>
        <pc:spChg chg="del">
          <ac:chgData name="奥田陽子" userId="5bf8eb3d-eb6b-4939-b4ac-48d545c81564" providerId="ADAL" clId="{080E8DEB-702C-4E4F-9393-8D393FE3D47E}" dt="2024-03-12T06:42:07.196" v="3131" actId="478"/>
          <ac:spMkLst>
            <pc:docMk/>
            <pc:sldMk cId="3228467523" sldId="273"/>
            <ac:spMk id="43" creationId="{9523E92B-E441-7BD1-19B0-C044DA670602}"/>
          </ac:spMkLst>
        </pc:spChg>
        <pc:picChg chg="mod">
          <ac:chgData name="奥田陽子" userId="5bf8eb3d-eb6b-4939-b4ac-48d545c81564" providerId="ADAL" clId="{080E8DEB-702C-4E4F-9393-8D393FE3D47E}" dt="2024-03-12T06:42:53.670" v="3150" actId="14100"/>
          <ac:picMkLst>
            <pc:docMk/>
            <pc:sldMk cId="3228467523" sldId="273"/>
            <ac:picMk id="26" creationId="{154DCD12-71D4-4FB7-1B3A-E0FC631A9923}"/>
          </ac:picMkLst>
        </pc:picChg>
        <pc:picChg chg="del">
          <ac:chgData name="奥田陽子" userId="5bf8eb3d-eb6b-4939-b4ac-48d545c81564" providerId="ADAL" clId="{080E8DEB-702C-4E4F-9393-8D393FE3D47E}" dt="2024-03-12T06:42:10.400" v="3134" actId="478"/>
          <ac:picMkLst>
            <pc:docMk/>
            <pc:sldMk cId="3228467523" sldId="273"/>
            <ac:picMk id="29" creationId="{78A10111-30C9-A09E-F828-540C21DBC1B1}"/>
          </ac:picMkLst>
        </pc:picChg>
        <pc:picChg chg="del">
          <ac:chgData name="奥田陽子" userId="5bf8eb3d-eb6b-4939-b4ac-48d545c81564" providerId="ADAL" clId="{080E8DEB-702C-4E4F-9393-8D393FE3D47E}" dt="2024-03-12T06:42:11.026" v="3135" actId="478"/>
          <ac:picMkLst>
            <pc:docMk/>
            <pc:sldMk cId="3228467523" sldId="273"/>
            <ac:picMk id="31" creationId="{7D10177D-D95C-E442-9C57-AB314F2E8D3A}"/>
          </ac:picMkLst>
        </pc:picChg>
        <pc:picChg chg="del">
          <ac:chgData name="奥田陽子" userId="5bf8eb3d-eb6b-4939-b4ac-48d545c81564" providerId="ADAL" clId="{080E8DEB-702C-4E4F-9393-8D393FE3D47E}" dt="2024-03-12T06:42:27.557" v="3140" actId="478"/>
          <ac:picMkLst>
            <pc:docMk/>
            <pc:sldMk cId="3228467523" sldId="273"/>
            <ac:picMk id="37" creationId="{16A2A2CE-8D77-02D5-E623-C18D7D175654}"/>
          </ac:picMkLst>
        </pc:picChg>
        <pc:picChg chg="del">
          <ac:chgData name="奥田陽子" userId="5bf8eb3d-eb6b-4939-b4ac-48d545c81564" providerId="ADAL" clId="{080E8DEB-702C-4E4F-9393-8D393FE3D47E}" dt="2024-03-12T06:42:13.035" v="3137" actId="478"/>
          <ac:picMkLst>
            <pc:docMk/>
            <pc:sldMk cId="3228467523" sldId="273"/>
            <ac:picMk id="39" creationId="{1798B2FE-FD48-D62A-F482-C46353653D2F}"/>
          </ac:picMkLst>
        </pc:picChg>
        <pc:picChg chg="del mod">
          <ac:chgData name="奥田陽子" userId="5bf8eb3d-eb6b-4939-b4ac-48d545c81564" providerId="ADAL" clId="{080E8DEB-702C-4E4F-9393-8D393FE3D47E}" dt="2024-03-12T06:42:31.922" v="3145" actId="478"/>
          <ac:picMkLst>
            <pc:docMk/>
            <pc:sldMk cId="3228467523" sldId="273"/>
            <ac:picMk id="41" creationId="{F3A753FE-C218-9DFB-3F70-6932A51B50F6}"/>
          </ac:picMkLst>
        </pc:picChg>
        <pc:picChg chg="del mod">
          <ac:chgData name="奥田陽子" userId="5bf8eb3d-eb6b-4939-b4ac-48d545c81564" providerId="ADAL" clId="{080E8DEB-702C-4E4F-9393-8D393FE3D47E}" dt="2024-03-12T06:42:13.600" v="3138" actId="478"/>
          <ac:picMkLst>
            <pc:docMk/>
            <pc:sldMk cId="3228467523" sldId="273"/>
            <ac:picMk id="44" creationId="{D5489872-FE20-2F1A-2B3C-859FD67291FD}"/>
          </ac:picMkLst>
        </pc:picChg>
        <pc:picChg chg="del mod">
          <ac:chgData name="奥田陽子" userId="5bf8eb3d-eb6b-4939-b4ac-48d545c81564" providerId="ADAL" clId="{080E8DEB-702C-4E4F-9393-8D393FE3D47E}" dt="2024-03-12T06:42:34.027" v="3147" actId="478"/>
          <ac:picMkLst>
            <pc:docMk/>
            <pc:sldMk cId="3228467523" sldId="273"/>
            <ac:picMk id="45" creationId="{D126546E-FF01-3B49-4B6E-9FB03E1D2E63}"/>
          </ac:picMkLst>
        </pc:picChg>
        <pc:picChg chg="add del mod">
          <ac:chgData name="奥田陽子" userId="5bf8eb3d-eb6b-4939-b4ac-48d545c81564" providerId="ADAL" clId="{080E8DEB-702C-4E4F-9393-8D393FE3D47E}" dt="2024-03-12T06:42:30.462" v="3143" actId="1076"/>
          <ac:picMkLst>
            <pc:docMk/>
            <pc:sldMk cId="3228467523" sldId="273"/>
            <ac:picMk id="47" creationId="{FBC8AC97-86F9-376A-CD8F-B3805A6EDBE7}"/>
          </ac:picMkLst>
        </pc:picChg>
        <pc:picChg chg="mod">
          <ac:chgData name="奥田陽子" userId="5bf8eb3d-eb6b-4939-b4ac-48d545c81564" providerId="ADAL" clId="{080E8DEB-702C-4E4F-9393-8D393FE3D47E}" dt="2024-03-12T06:42:26.286" v="3139" actId="1076"/>
          <ac:picMkLst>
            <pc:docMk/>
            <pc:sldMk cId="3228467523" sldId="273"/>
            <ac:picMk id="54" creationId="{51687037-A57D-47E1-4F79-1F876750ECDC}"/>
          </ac:picMkLst>
        </pc:picChg>
        <pc:picChg chg="mod">
          <ac:chgData name="奥田陽子" userId="5bf8eb3d-eb6b-4939-b4ac-48d545c81564" providerId="ADAL" clId="{080E8DEB-702C-4E4F-9393-8D393FE3D47E}" dt="2024-03-12T06:42:37.088" v="3148" actId="1076"/>
          <ac:picMkLst>
            <pc:docMk/>
            <pc:sldMk cId="3228467523" sldId="273"/>
            <ac:picMk id="58" creationId="{767E9FAA-2A3D-33B4-BAC7-4A7B90196684}"/>
          </ac:picMkLst>
        </pc:picChg>
      </pc:sldChg>
      <pc:sldChg chg="addSp delSp modSp new mod">
        <pc:chgData name="奥田陽子" userId="5bf8eb3d-eb6b-4939-b4ac-48d545c81564" providerId="ADAL" clId="{080E8DEB-702C-4E4F-9393-8D393FE3D47E}" dt="2024-03-13T00:29:23.779" v="3887"/>
        <pc:sldMkLst>
          <pc:docMk/>
          <pc:sldMk cId="1886427111" sldId="274"/>
        </pc:sldMkLst>
        <pc:spChg chg="add mod">
          <ac:chgData name="奥田陽子" userId="5bf8eb3d-eb6b-4939-b4ac-48d545c81564" providerId="ADAL" clId="{080E8DEB-702C-4E4F-9393-8D393FE3D47E}" dt="2024-03-13T00:26:38.198" v="3881" actId="1076"/>
          <ac:spMkLst>
            <pc:docMk/>
            <pc:sldMk cId="1886427111" sldId="274"/>
            <ac:spMk id="2" creationId="{CA36B150-A081-5127-9CE0-8A6E9640DAEB}"/>
          </ac:spMkLst>
        </pc:spChg>
        <pc:picChg chg="add mod">
          <ac:chgData name="奥田陽子" userId="5bf8eb3d-eb6b-4939-b4ac-48d545c81564" providerId="ADAL" clId="{080E8DEB-702C-4E4F-9393-8D393FE3D47E}" dt="2024-03-12T07:20:38.040" v="3633" actId="1076"/>
          <ac:picMkLst>
            <pc:docMk/>
            <pc:sldMk cId="1886427111" sldId="274"/>
            <ac:picMk id="4" creationId="{A7D0387E-6C65-6D39-CA46-314DE3078A82}"/>
          </ac:picMkLst>
        </pc:picChg>
        <pc:picChg chg="add mod">
          <ac:chgData name="奥田陽子" userId="5bf8eb3d-eb6b-4939-b4ac-48d545c81564" providerId="ADAL" clId="{080E8DEB-702C-4E4F-9393-8D393FE3D47E}" dt="2024-03-12T07:20:37.255" v="3632" actId="1076"/>
          <ac:picMkLst>
            <pc:docMk/>
            <pc:sldMk cId="1886427111" sldId="274"/>
            <ac:picMk id="6" creationId="{4681E1AB-B92D-4983-0EE9-1A63F591D4C4}"/>
          </ac:picMkLst>
        </pc:picChg>
        <pc:picChg chg="add del mod">
          <ac:chgData name="奥田陽子" userId="5bf8eb3d-eb6b-4939-b4ac-48d545c81564" providerId="ADAL" clId="{080E8DEB-702C-4E4F-9393-8D393FE3D47E}" dt="2024-03-12T07:21:40.215" v="3650" actId="478"/>
          <ac:picMkLst>
            <pc:docMk/>
            <pc:sldMk cId="1886427111" sldId="274"/>
            <ac:picMk id="7" creationId="{4302C678-7CD7-D173-D1CC-9105EEC03920}"/>
          </ac:picMkLst>
        </pc:picChg>
        <pc:picChg chg="add mod">
          <ac:chgData name="奥田陽子" userId="5bf8eb3d-eb6b-4939-b4ac-48d545c81564" providerId="ADAL" clId="{080E8DEB-702C-4E4F-9393-8D393FE3D47E}" dt="2024-03-12T07:29:42.253" v="3710" actId="1076"/>
          <ac:picMkLst>
            <pc:docMk/>
            <pc:sldMk cId="1886427111" sldId="274"/>
            <ac:picMk id="15" creationId="{B7D099D0-42BC-8B03-B2F3-A69F79EF1EA3}"/>
          </ac:picMkLst>
        </pc:picChg>
        <pc:picChg chg="add mod">
          <ac:chgData name="奥田陽子" userId="5bf8eb3d-eb6b-4939-b4ac-48d545c81564" providerId="ADAL" clId="{080E8DEB-702C-4E4F-9393-8D393FE3D47E}" dt="2024-03-12T07:29:45.374" v="3713" actId="1076"/>
          <ac:picMkLst>
            <pc:docMk/>
            <pc:sldMk cId="1886427111" sldId="274"/>
            <ac:picMk id="28" creationId="{23F2E7E7-2CEB-51A5-50D1-DD6334AE9B87}"/>
          </ac:picMkLst>
        </pc:picChg>
        <pc:picChg chg="add mod">
          <ac:chgData name="奥田陽子" userId="5bf8eb3d-eb6b-4939-b4ac-48d545c81564" providerId="ADAL" clId="{080E8DEB-702C-4E4F-9393-8D393FE3D47E}" dt="2024-03-12T07:29:40.912" v="3709" actId="1076"/>
          <ac:picMkLst>
            <pc:docMk/>
            <pc:sldMk cId="1886427111" sldId="274"/>
            <ac:picMk id="32" creationId="{9A863A71-55BC-B1ED-E05E-407C6FCA5FAC}"/>
          </ac:picMkLst>
        </pc:picChg>
        <pc:picChg chg="add mod">
          <ac:chgData name="奥田陽子" userId="5bf8eb3d-eb6b-4939-b4ac-48d545c81564" providerId="ADAL" clId="{080E8DEB-702C-4E4F-9393-8D393FE3D47E}" dt="2024-03-12T07:29:43.664" v="3711" actId="1076"/>
          <ac:picMkLst>
            <pc:docMk/>
            <pc:sldMk cId="1886427111" sldId="274"/>
            <ac:picMk id="38" creationId="{9BDC65F9-AD12-CC3D-EC02-FF2BFE1BB3AA}"/>
          </ac:picMkLst>
        </pc:picChg>
        <pc:picChg chg="add mod">
          <ac:chgData name="奥田陽子" userId="5bf8eb3d-eb6b-4939-b4ac-48d545c81564" providerId="ADAL" clId="{080E8DEB-702C-4E4F-9393-8D393FE3D47E}" dt="2024-03-12T07:20:36.236" v="3631" actId="1076"/>
          <ac:picMkLst>
            <pc:docMk/>
            <pc:sldMk cId="1886427111" sldId="274"/>
            <ac:picMk id="83" creationId="{98FBABEB-7272-E71A-CCA8-AB2E9810E963}"/>
          </ac:picMkLst>
        </pc:picChg>
        <pc:picChg chg="add mod">
          <ac:chgData name="奥田陽子" userId="5bf8eb3d-eb6b-4939-b4ac-48d545c81564" providerId="ADAL" clId="{080E8DEB-702C-4E4F-9393-8D393FE3D47E}" dt="2024-03-12T07:20:39.939" v="3635" actId="14100"/>
          <ac:picMkLst>
            <pc:docMk/>
            <pc:sldMk cId="1886427111" sldId="274"/>
            <ac:picMk id="85" creationId="{BE5699CB-EBBF-BC36-96F0-414CBC009074}"/>
          </ac:picMkLst>
        </pc:picChg>
        <pc:picChg chg="add mod">
          <ac:chgData name="奥田陽子" userId="5bf8eb3d-eb6b-4939-b4ac-48d545c81564" providerId="ADAL" clId="{080E8DEB-702C-4E4F-9393-8D393FE3D47E}" dt="2024-03-12T07:20:35.685" v="3630" actId="1076"/>
          <ac:picMkLst>
            <pc:docMk/>
            <pc:sldMk cId="1886427111" sldId="274"/>
            <ac:picMk id="87" creationId="{35762923-12BD-9895-ADF0-2FA8ABF20F69}"/>
          </ac:picMkLst>
        </pc:picChg>
        <pc:picChg chg="add mod">
          <ac:chgData name="奥田陽子" userId="5bf8eb3d-eb6b-4939-b4ac-48d545c81564" providerId="ADAL" clId="{080E8DEB-702C-4E4F-9393-8D393FE3D47E}" dt="2024-03-13T00:29:23.779" v="3887"/>
          <ac:picMkLst>
            <pc:docMk/>
            <pc:sldMk cId="1886427111" sldId="274"/>
            <ac:picMk id="1026" creationId="{99F247FC-2E9B-5DCB-058E-626DA3228486}"/>
          </ac:picMkLst>
        </pc:picChg>
      </pc:sldChg>
      <pc:sldChg chg="addSp delSp modSp add mod ord">
        <pc:chgData name="奥田陽子" userId="5bf8eb3d-eb6b-4939-b4ac-48d545c81564" providerId="ADAL" clId="{080E8DEB-702C-4E4F-9393-8D393FE3D47E}" dt="2024-03-13T03:34:58.159" v="4250" actId="1076"/>
        <pc:sldMkLst>
          <pc:docMk/>
          <pc:sldMk cId="2156724418" sldId="275"/>
        </pc:sldMkLst>
        <pc:spChg chg="del">
          <ac:chgData name="奥田陽子" userId="5bf8eb3d-eb6b-4939-b4ac-48d545c81564" providerId="ADAL" clId="{080E8DEB-702C-4E4F-9393-8D393FE3D47E}" dt="2024-03-12T07:30:55.050" v="3750" actId="478"/>
          <ac:spMkLst>
            <pc:docMk/>
            <pc:sldMk cId="2156724418" sldId="275"/>
            <ac:spMk id="15" creationId="{2677ED71-88F9-B2B9-3C95-DCD0BCFB28DC}"/>
          </ac:spMkLst>
        </pc:spChg>
        <pc:spChg chg="mod topLvl">
          <ac:chgData name="奥田陽子" userId="5bf8eb3d-eb6b-4939-b4ac-48d545c81564" providerId="ADAL" clId="{080E8DEB-702C-4E4F-9393-8D393FE3D47E}" dt="2024-03-12T07:37:15.514" v="3846" actId="164"/>
          <ac:spMkLst>
            <pc:docMk/>
            <pc:sldMk cId="2156724418" sldId="275"/>
            <ac:spMk id="18" creationId="{ABF868E6-D322-8681-BB4A-A31BB8DB4DB5}"/>
          </ac:spMkLst>
        </pc:spChg>
        <pc:spChg chg="mod">
          <ac:chgData name="奥田陽子" userId="5bf8eb3d-eb6b-4939-b4ac-48d545c81564" providerId="ADAL" clId="{080E8DEB-702C-4E4F-9393-8D393FE3D47E}" dt="2024-03-12T07:38:27.685" v="3862" actId="113"/>
          <ac:spMkLst>
            <pc:docMk/>
            <pc:sldMk cId="2156724418" sldId="275"/>
            <ac:spMk id="22" creationId="{47D9E14C-F52F-C690-3F7D-11769F8A3D98}"/>
          </ac:spMkLst>
        </pc:spChg>
        <pc:spChg chg="mod topLvl">
          <ac:chgData name="奥田陽子" userId="5bf8eb3d-eb6b-4939-b4ac-48d545c81564" providerId="ADAL" clId="{080E8DEB-702C-4E4F-9393-8D393FE3D47E}" dt="2024-03-12T07:37:15.514" v="3846" actId="164"/>
          <ac:spMkLst>
            <pc:docMk/>
            <pc:sldMk cId="2156724418" sldId="275"/>
            <ac:spMk id="23" creationId="{2875CB83-C8F3-A951-926B-A41707527B42}"/>
          </ac:spMkLst>
        </pc:spChg>
        <pc:spChg chg="mod">
          <ac:chgData name="奥田陽子" userId="5bf8eb3d-eb6b-4939-b4ac-48d545c81564" providerId="ADAL" clId="{080E8DEB-702C-4E4F-9393-8D393FE3D47E}" dt="2024-03-13T03:30:10.432" v="4220" actId="164"/>
          <ac:spMkLst>
            <pc:docMk/>
            <pc:sldMk cId="2156724418" sldId="275"/>
            <ac:spMk id="53" creationId="{8C98B746-63D8-69A2-53A6-5DE3528E1FFE}"/>
          </ac:spMkLst>
        </pc:spChg>
        <pc:spChg chg="del">
          <ac:chgData name="奥田陽子" userId="5bf8eb3d-eb6b-4939-b4ac-48d545c81564" providerId="ADAL" clId="{080E8DEB-702C-4E4F-9393-8D393FE3D47E}" dt="2024-03-12T07:30:46.448" v="3748" actId="478"/>
          <ac:spMkLst>
            <pc:docMk/>
            <pc:sldMk cId="2156724418" sldId="275"/>
            <ac:spMk id="58" creationId="{86870ECA-CC07-248D-84E1-061E11630BDD}"/>
          </ac:spMkLst>
        </pc:spChg>
        <pc:spChg chg="mod">
          <ac:chgData name="奥田陽子" userId="5bf8eb3d-eb6b-4939-b4ac-48d545c81564" providerId="ADAL" clId="{080E8DEB-702C-4E4F-9393-8D393FE3D47E}" dt="2024-03-13T03:30:14.897" v="4221" actId="164"/>
          <ac:spMkLst>
            <pc:docMk/>
            <pc:sldMk cId="2156724418" sldId="275"/>
            <ac:spMk id="69" creationId="{2767262B-08FB-D454-4F79-CE47A37D3684}"/>
          </ac:spMkLst>
        </pc:spChg>
        <pc:spChg chg="mod">
          <ac:chgData name="奥田陽子" userId="5bf8eb3d-eb6b-4939-b4ac-48d545c81564" providerId="ADAL" clId="{080E8DEB-702C-4E4F-9393-8D393FE3D47E}" dt="2024-03-13T03:30:00.528" v="4218" actId="164"/>
          <ac:spMkLst>
            <pc:docMk/>
            <pc:sldMk cId="2156724418" sldId="275"/>
            <ac:spMk id="70" creationId="{7E1D0CDF-745E-7B99-B621-37383790AE96}"/>
          </ac:spMkLst>
        </pc:spChg>
        <pc:grpChg chg="add del mod ord">
          <ac:chgData name="奥田陽子" userId="5bf8eb3d-eb6b-4939-b4ac-48d545c81564" providerId="ADAL" clId="{080E8DEB-702C-4E4F-9393-8D393FE3D47E}" dt="2024-03-12T07:36:29.421" v="3831" actId="165"/>
          <ac:grpSpMkLst>
            <pc:docMk/>
            <pc:sldMk cId="2156724418" sldId="275"/>
            <ac:grpSpMk id="14" creationId="{B14C2D81-C5B1-9D26-7746-4CA952FB8D08}"/>
          </ac:grpSpMkLst>
        </pc:grpChg>
        <pc:grpChg chg="mod">
          <ac:chgData name="奥田陽子" userId="5bf8eb3d-eb6b-4939-b4ac-48d545c81564" providerId="ADAL" clId="{080E8DEB-702C-4E4F-9393-8D393FE3D47E}" dt="2024-03-13T03:23:25.482" v="4082" actId="1076"/>
          <ac:grpSpMkLst>
            <pc:docMk/>
            <pc:sldMk cId="2156724418" sldId="275"/>
            <ac:grpSpMk id="17" creationId="{38F743BA-115A-AEC9-D6E4-DDAB7C231CA5}"/>
          </ac:grpSpMkLst>
        </pc:grpChg>
        <pc:grpChg chg="add del mod">
          <ac:chgData name="奥田陽子" userId="5bf8eb3d-eb6b-4939-b4ac-48d545c81564" providerId="ADAL" clId="{080E8DEB-702C-4E4F-9393-8D393FE3D47E}" dt="2024-03-13T03:20:19.598" v="4004" actId="165"/>
          <ac:grpSpMkLst>
            <pc:docMk/>
            <pc:sldMk cId="2156724418" sldId="275"/>
            <ac:grpSpMk id="24" creationId="{094DBB0D-C394-AA1D-7E7D-8467CE8B2294}"/>
          </ac:grpSpMkLst>
        </pc:grpChg>
        <pc:grpChg chg="add del mod">
          <ac:chgData name="奥田陽子" userId="5bf8eb3d-eb6b-4939-b4ac-48d545c81564" providerId="ADAL" clId="{080E8DEB-702C-4E4F-9393-8D393FE3D47E}" dt="2024-03-13T03:28:40.731" v="4200" actId="478"/>
          <ac:grpSpMkLst>
            <pc:docMk/>
            <pc:sldMk cId="2156724418" sldId="275"/>
            <ac:grpSpMk id="25" creationId="{AB369A16-F099-B9E5-EA41-DE82530B9F1C}"/>
          </ac:grpSpMkLst>
        </pc:grpChg>
        <pc:grpChg chg="add del mod">
          <ac:chgData name="奥田陽子" userId="5bf8eb3d-eb6b-4939-b4ac-48d545c81564" providerId="ADAL" clId="{080E8DEB-702C-4E4F-9393-8D393FE3D47E}" dt="2024-03-13T03:26:35.689" v="4143" actId="1076"/>
          <ac:grpSpMkLst>
            <pc:docMk/>
            <pc:sldMk cId="2156724418" sldId="275"/>
            <ac:grpSpMk id="28" creationId="{7230BC60-C9DD-5FB9-3968-596D2F3E0C43}"/>
          </ac:grpSpMkLst>
        </pc:grpChg>
        <pc:grpChg chg="add mod">
          <ac:chgData name="奥田陽子" userId="5bf8eb3d-eb6b-4939-b4ac-48d545c81564" providerId="ADAL" clId="{080E8DEB-702C-4E4F-9393-8D393FE3D47E}" dt="2024-03-13T03:24:35.364" v="4123" actId="1036"/>
          <ac:grpSpMkLst>
            <pc:docMk/>
            <pc:sldMk cId="2156724418" sldId="275"/>
            <ac:grpSpMk id="38" creationId="{CE7150AB-B072-2CB5-0A4D-629BC780B63E}"/>
          </ac:grpSpMkLst>
        </pc:grpChg>
        <pc:grpChg chg="add mod ord">
          <ac:chgData name="奥田陽子" userId="5bf8eb3d-eb6b-4939-b4ac-48d545c81564" providerId="ADAL" clId="{080E8DEB-702C-4E4F-9393-8D393FE3D47E}" dt="2024-03-13T03:34:58.159" v="4250" actId="1076"/>
          <ac:grpSpMkLst>
            <pc:docMk/>
            <pc:sldMk cId="2156724418" sldId="275"/>
            <ac:grpSpMk id="39" creationId="{64110DAA-58AA-6735-33D3-B50E627FCC21}"/>
          </ac:grpSpMkLst>
        </pc:grpChg>
        <pc:grpChg chg="add mod">
          <ac:chgData name="奥田陽子" userId="5bf8eb3d-eb6b-4939-b4ac-48d545c81564" providerId="ADAL" clId="{080E8DEB-702C-4E4F-9393-8D393FE3D47E}" dt="2024-03-13T03:30:24.921" v="4224" actId="1076"/>
          <ac:grpSpMkLst>
            <pc:docMk/>
            <pc:sldMk cId="2156724418" sldId="275"/>
            <ac:grpSpMk id="42" creationId="{80D236D6-8E32-7455-E570-F692B386EAD9}"/>
          </ac:grpSpMkLst>
        </pc:grpChg>
        <pc:grpChg chg="add mod">
          <ac:chgData name="奥田陽子" userId="5bf8eb3d-eb6b-4939-b4ac-48d545c81564" providerId="ADAL" clId="{080E8DEB-702C-4E4F-9393-8D393FE3D47E}" dt="2024-03-13T03:30:10.432" v="4220" actId="164"/>
          <ac:grpSpMkLst>
            <pc:docMk/>
            <pc:sldMk cId="2156724418" sldId="275"/>
            <ac:grpSpMk id="43" creationId="{B5866C65-587F-23ED-0F5B-8601545A94E8}"/>
          </ac:grpSpMkLst>
        </pc:grpChg>
        <pc:grpChg chg="add mod">
          <ac:chgData name="奥田陽子" userId="5bf8eb3d-eb6b-4939-b4ac-48d545c81564" providerId="ADAL" clId="{080E8DEB-702C-4E4F-9393-8D393FE3D47E}" dt="2024-03-13T03:30:14.897" v="4221" actId="164"/>
          <ac:grpSpMkLst>
            <pc:docMk/>
            <pc:sldMk cId="2156724418" sldId="275"/>
            <ac:grpSpMk id="44" creationId="{8F187712-A06E-C458-8B9E-A6E2755C9922}"/>
          </ac:grpSpMkLst>
        </pc:grpChg>
        <pc:grpChg chg="del mod">
          <ac:chgData name="奥田陽子" userId="5bf8eb3d-eb6b-4939-b4ac-48d545c81564" providerId="ADAL" clId="{080E8DEB-702C-4E4F-9393-8D393FE3D47E}" dt="2024-03-12T07:39:47.065" v="3867" actId="165"/>
          <ac:grpSpMkLst>
            <pc:docMk/>
            <pc:sldMk cId="2156724418" sldId="275"/>
            <ac:grpSpMk id="76" creationId="{306D9D4C-793B-DD38-0814-48AB2486B81E}"/>
          </ac:grpSpMkLst>
        </pc:grpChg>
        <pc:grpChg chg="del">
          <ac:chgData name="奥田陽子" userId="5bf8eb3d-eb6b-4939-b4ac-48d545c81564" providerId="ADAL" clId="{080E8DEB-702C-4E4F-9393-8D393FE3D47E}" dt="2024-03-12T07:30:35.995" v="3725" actId="478"/>
          <ac:grpSpMkLst>
            <pc:docMk/>
            <pc:sldMk cId="2156724418" sldId="275"/>
            <ac:grpSpMk id="91" creationId="{B2C5A3F4-2163-495A-BF15-195FC9E454C4}"/>
          </ac:grpSpMkLst>
        </pc:grpChg>
        <pc:picChg chg="mod">
          <ac:chgData name="奥田陽子" userId="5bf8eb3d-eb6b-4939-b4ac-48d545c81564" providerId="ADAL" clId="{080E8DEB-702C-4E4F-9393-8D393FE3D47E}" dt="2024-03-13T03:31:49.671" v="4240" actId="688"/>
          <ac:picMkLst>
            <pc:docMk/>
            <pc:sldMk cId="2156724418" sldId="275"/>
            <ac:picMk id="7" creationId="{8440A751-6014-0B92-8244-2122106E0F13}"/>
          </ac:picMkLst>
        </pc:picChg>
        <pc:picChg chg="del">
          <ac:chgData name="奥田陽子" userId="5bf8eb3d-eb6b-4939-b4ac-48d545c81564" providerId="ADAL" clId="{080E8DEB-702C-4E4F-9393-8D393FE3D47E}" dt="2024-03-12T07:30:41.127" v="3736" actId="478"/>
          <ac:picMkLst>
            <pc:docMk/>
            <pc:sldMk cId="2156724418" sldId="275"/>
            <ac:picMk id="11" creationId="{358DA6E5-4018-8A5E-DD9C-9012363D04FD}"/>
          </ac:picMkLst>
        </pc:picChg>
        <pc:picChg chg="add mod ord topLvl modCrop">
          <ac:chgData name="奥田陽子" userId="5bf8eb3d-eb6b-4939-b4ac-48d545c81564" providerId="ADAL" clId="{080E8DEB-702C-4E4F-9393-8D393FE3D47E}" dt="2024-03-13T03:24:11.055" v="4108" actId="338"/>
          <ac:picMkLst>
            <pc:docMk/>
            <pc:sldMk cId="2156724418" sldId="275"/>
            <ac:picMk id="11" creationId="{8C2D51A2-C458-A682-0AFC-F30E7F306DD5}"/>
          </ac:picMkLst>
        </pc:picChg>
        <pc:picChg chg="mod">
          <ac:chgData name="奥田陽子" userId="5bf8eb3d-eb6b-4939-b4ac-48d545c81564" providerId="ADAL" clId="{080E8DEB-702C-4E4F-9393-8D393FE3D47E}" dt="2024-03-12T07:34:46.731" v="3810" actId="1076"/>
          <ac:picMkLst>
            <pc:docMk/>
            <pc:sldMk cId="2156724418" sldId="275"/>
            <ac:picMk id="12" creationId="{47A333D0-7F05-2AC9-2B65-16E503B4B4C6}"/>
          </ac:picMkLst>
        </pc:picChg>
        <pc:picChg chg="del">
          <ac:chgData name="奥田陽子" userId="5bf8eb3d-eb6b-4939-b4ac-48d545c81564" providerId="ADAL" clId="{080E8DEB-702C-4E4F-9393-8D393FE3D47E}" dt="2024-03-12T07:30:44.595" v="3744" actId="478"/>
          <ac:picMkLst>
            <pc:docMk/>
            <pc:sldMk cId="2156724418" sldId="275"/>
            <ac:picMk id="13" creationId="{7735B692-F775-A187-8051-1F683308B302}"/>
          </ac:picMkLst>
        </pc:picChg>
        <pc:picChg chg="add del mod modCrop">
          <ac:chgData name="奥田陽子" userId="5bf8eb3d-eb6b-4939-b4ac-48d545c81564" providerId="ADAL" clId="{080E8DEB-702C-4E4F-9393-8D393FE3D47E}" dt="2024-03-13T03:16:33.700" v="3945" actId="478"/>
          <ac:picMkLst>
            <pc:docMk/>
            <pc:sldMk cId="2156724418" sldId="275"/>
            <ac:picMk id="13" creationId="{861F015A-6193-A540-A08F-28416262EC9C}"/>
          </ac:picMkLst>
        </pc:picChg>
        <pc:picChg chg="add del mod">
          <ac:chgData name="奥田陽子" userId="5bf8eb3d-eb6b-4939-b4ac-48d545c81564" providerId="ADAL" clId="{080E8DEB-702C-4E4F-9393-8D393FE3D47E}" dt="2024-03-13T03:28:53.025" v="4206" actId="478"/>
          <ac:picMkLst>
            <pc:docMk/>
            <pc:sldMk cId="2156724418" sldId="275"/>
            <ac:picMk id="14" creationId="{2641FF71-BC14-A3B1-C017-5D95C357262A}"/>
          </ac:picMkLst>
        </pc:picChg>
        <pc:picChg chg="add mod">
          <ac:chgData name="奥田陽子" userId="5bf8eb3d-eb6b-4939-b4ac-48d545c81564" providerId="ADAL" clId="{080E8DEB-702C-4E4F-9393-8D393FE3D47E}" dt="2024-03-13T03:25:27.575" v="4136" actId="1076"/>
          <ac:picMkLst>
            <pc:docMk/>
            <pc:sldMk cId="2156724418" sldId="275"/>
            <ac:picMk id="15" creationId="{BD1C97B0-04AF-ED29-64E9-147D5660E2FC}"/>
          </ac:picMkLst>
        </pc:picChg>
        <pc:picChg chg="del">
          <ac:chgData name="奥田陽子" userId="5bf8eb3d-eb6b-4939-b4ac-48d545c81564" providerId="ADAL" clId="{080E8DEB-702C-4E4F-9393-8D393FE3D47E}" dt="2024-03-12T07:30:41.488" v="3737" actId="478"/>
          <ac:picMkLst>
            <pc:docMk/>
            <pc:sldMk cId="2156724418" sldId="275"/>
            <ac:picMk id="16" creationId="{ABF170F6-01A9-9D58-46B9-3D160C365E53}"/>
          </ac:picMkLst>
        </pc:picChg>
        <pc:picChg chg="add mod topLvl modCrop">
          <ac:chgData name="奥田陽子" userId="5bf8eb3d-eb6b-4939-b4ac-48d545c81564" providerId="ADAL" clId="{080E8DEB-702C-4E4F-9393-8D393FE3D47E}" dt="2024-03-13T03:24:11.055" v="4108" actId="338"/>
          <ac:picMkLst>
            <pc:docMk/>
            <pc:sldMk cId="2156724418" sldId="275"/>
            <ac:picMk id="19" creationId="{60BA58B8-5075-4EF3-4C10-DE98F654789C}"/>
          </ac:picMkLst>
        </pc:picChg>
        <pc:picChg chg="del">
          <ac:chgData name="奥田陽子" userId="5bf8eb3d-eb6b-4939-b4ac-48d545c81564" providerId="ADAL" clId="{080E8DEB-702C-4E4F-9393-8D393FE3D47E}" dt="2024-03-12T07:30:36.850" v="3727" actId="478"/>
          <ac:picMkLst>
            <pc:docMk/>
            <pc:sldMk cId="2156724418" sldId="275"/>
            <ac:picMk id="19" creationId="{9E1E7D54-963E-F229-477C-6564F7642B27}"/>
          </ac:picMkLst>
        </pc:picChg>
        <pc:picChg chg="del">
          <ac:chgData name="奥田陽子" userId="5bf8eb3d-eb6b-4939-b4ac-48d545c81564" providerId="ADAL" clId="{080E8DEB-702C-4E4F-9393-8D393FE3D47E}" dt="2024-03-12T07:30:43.669" v="3742" actId="478"/>
          <ac:picMkLst>
            <pc:docMk/>
            <pc:sldMk cId="2156724418" sldId="275"/>
            <ac:picMk id="21" creationId="{58E35138-7C19-1D5B-7675-7BBCA850048F}"/>
          </ac:picMkLst>
        </pc:picChg>
        <pc:picChg chg="add mod modCrop">
          <ac:chgData name="奥田陽子" userId="5bf8eb3d-eb6b-4939-b4ac-48d545c81564" providerId="ADAL" clId="{080E8DEB-702C-4E4F-9393-8D393FE3D47E}" dt="2024-03-13T03:24:50.031" v="4129" actId="1036"/>
          <ac:picMkLst>
            <pc:docMk/>
            <pc:sldMk cId="2156724418" sldId="275"/>
            <ac:picMk id="21" creationId="{E282264E-9BE4-EED7-DDDE-F1072DDA8C11}"/>
          </ac:picMkLst>
        </pc:picChg>
        <pc:picChg chg="del">
          <ac:chgData name="奥田陽子" userId="5bf8eb3d-eb6b-4939-b4ac-48d545c81564" providerId="ADAL" clId="{080E8DEB-702C-4E4F-9393-8D393FE3D47E}" dt="2024-03-12T07:30:43.370" v="3741" actId="478"/>
          <ac:picMkLst>
            <pc:docMk/>
            <pc:sldMk cId="2156724418" sldId="275"/>
            <ac:picMk id="24" creationId="{2CDCF02D-A42B-29B6-00E8-3FE2F26C85D8}"/>
          </ac:picMkLst>
        </pc:picChg>
        <pc:picChg chg="add del mod">
          <ac:chgData name="奥田陽子" userId="5bf8eb3d-eb6b-4939-b4ac-48d545c81564" providerId="ADAL" clId="{080E8DEB-702C-4E4F-9393-8D393FE3D47E}" dt="2024-03-13T03:21:48.898" v="4049" actId="478"/>
          <ac:picMkLst>
            <pc:docMk/>
            <pc:sldMk cId="2156724418" sldId="275"/>
            <ac:picMk id="26" creationId="{73FC8FE0-0DB8-F36F-4C1C-EAD1D6BD1C5E}"/>
          </ac:picMkLst>
        </pc:picChg>
        <pc:picChg chg="del">
          <ac:chgData name="奥田陽子" userId="5bf8eb3d-eb6b-4939-b4ac-48d545c81564" providerId="ADAL" clId="{080E8DEB-702C-4E4F-9393-8D393FE3D47E}" dt="2024-03-12T07:30:44.281" v="3743" actId="478"/>
          <ac:picMkLst>
            <pc:docMk/>
            <pc:sldMk cId="2156724418" sldId="275"/>
            <ac:picMk id="26" creationId="{8F0ED09A-70AD-5013-5638-C1BA1131E03D}"/>
          </ac:picMkLst>
        </pc:picChg>
        <pc:picChg chg="del mod ord topLvl">
          <ac:chgData name="奥田陽子" userId="5bf8eb3d-eb6b-4939-b4ac-48d545c81564" providerId="ADAL" clId="{080E8DEB-702C-4E4F-9393-8D393FE3D47E}" dt="2024-03-13T03:28:43.478" v="4201" actId="478"/>
          <ac:picMkLst>
            <pc:docMk/>
            <pc:sldMk cId="2156724418" sldId="275"/>
            <ac:picMk id="27" creationId="{2A93A70E-A9AA-6267-1584-C0B8BEE765B8}"/>
          </ac:picMkLst>
        </pc:picChg>
        <pc:picChg chg="del">
          <ac:chgData name="奥田陽子" userId="5bf8eb3d-eb6b-4939-b4ac-48d545c81564" providerId="ADAL" clId="{080E8DEB-702C-4E4F-9393-8D393FE3D47E}" dt="2024-03-12T07:30:41.771" v="3738" actId="478"/>
          <ac:picMkLst>
            <pc:docMk/>
            <pc:sldMk cId="2156724418" sldId="275"/>
            <ac:picMk id="29" creationId="{241006E9-39E8-B859-25CA-6CEAA9EFE95F}"/>
          </ac:picMkLst>
        </pc:picChg>
        <pc:picChg chg="add del mod">
          <ac:chgData name="奥田陽子" userId="5bf8eb3d-eb6b-4939-b4ac-48d545c81564" providerId="ADAL" clId="{080E8DEB-702C-4E4F-9393-8D393FE3D47E}" dt="2024-03-13T03:21:48.898" v="4049" actId="478"/>
          <ac:picMkLst>
            <pc:docMk/>
            <pc:sldMk cId="2156724418" sldId="275"/>
            <ac:picMk id="29" creationId="{24F70DCE-06F5-D1EC-2D54-D2A505387958}"/>
          </ac:picMkLst>
        </pc:picChg>
        <pc:picChg chg="del">
          <ac:chgData name="奥田陽子" userId="5bf8eb3d-eb6b-4939-b4ac-48d545c81564" providerId="ADAL" clId="{080E8DEB-702C-4E4F-9393-8D393FE3D47E}" dt="2024-03-12T07:30:39.306" v="3733" actId="478"/>
          <ac:picMkLst>
            <pc:docMk/>
            <pc:sldMk cId="2156724418" sldId="275"/>
            <ac:picMk id="30" creationId="{20F5086B-3039-11CB-C18A-DEF605F880F2}"/>
          </ac:picMkLst>
        </pc:picChg>
        <pc:picChg chg="add del mod">
          <ac:chgData name="奥田陽子" userId="5bf8eb3d-eb6b-4939-b4ac-48d545c81564" providerId="ADAL" clId="{080E8DEB-702C-4E4F-9393-8D393FE3D47E}" dt="2024-03-13T03:28:50.906" v="4203" actId="478"/>
          <ac:picMkLst>
            <pc:docMk/>
            <pc:sldMk cId="2156724418" sldId="275"/>
            <ac:picMk id="30" creationId="{80874208-B361-7349-DFF4-DCBCDFDFC621}"/>
          </ac:picMkLst>
        </pc:picChg>
        <pc:picChg chg="mod">
          <ac:chgData name="奥田陽子" userId="5bf8eb3d-eb6b-4939-b4ac-48d545c81564" providerId="ADAL" clId="{080E8DEB-702C-4E4F-9393-8D393FE3D47E}" dt="2024-03-12T07:38:58.083" v="3865"/>
          <ac:picMkLst>
            <pc:docMk/>
            <pc:sldMk cId="2156724418" sldId="275"/>
            <ac:picMk id="31" creationId="{5083C3FB-8968-C4C3-8650-3143FFC20F1A}"/>
          </ac:picMkLst>
        </pc:picChg>
        <pc:picChg chg="add del mod ord">
          <ac:chgData name="奥田陽子" userId="5bf8eb3d-eb6b-4939-b4ac-48d545c81564" providerId="ADAL" clId="{080E8DEB-702C-4E4F-9393-8D393FE3D47E}" dt="2024-03-13T03:28:52.099" v="4205" actId="478"/>
          <ac:picMkLst>
            <pc:docMk/>
            <pc:sldMk cId="2156724418" sldId="275"/>
            <ac:picMk id="32" creationId="{4003BF3B-E446-3ABB-68FB-38A739954776}"/>
          </ac:picMkLst>
        </pc:picChg>
        <pc:picChg chg="del mod">
          <ac:chgData name="奥田陽子" userId="5bf8eb3d-eb6b-4939-b4ac-48d545c81564" providerId="ADAL" clId="{080E8DEB-702C-4E4F-9393-8D393FE3D47E}" dt="2024-03-12T07:30:37.800" v="3730" actId="478"/>
          <ac:picMkLst>
            <pc:docMk/>
            <pc:sldMk cId="2156724418" sldId="275"/>
            <ac:picMk id="32" creationId="{C1C195B8-3754-3BB8-F185-DE6E4028F5A7}"/>
          </ac:picMkLst>
        </pc:picChg>
        <pc:picChg chg="mod">
          <ac:chgData name="奥田陽子" userId="5bf8eb3d-eb6b-4939-b4ac-48d545c81564" providerId="ADAL" clId="{080E8DEB-702C-4E4F-9393-8D393FE3D47E}" dt="2024-03-12T07:38:58.083" v="3865"/>
          <ac:picMkLst>
            <pc:docMk/>
            <pc:sldMk cId="2156724418" sldId="275"/>
            <ac:picMk id="34" creationId="{130C1894-D45E-6CD0-7699-EC863A22D53C}"/>
          </ac:picMkLst>
        </pc:picChg>
        <pc:picChg chg="ord">
          <ac:chgData name="奥田陽子" userId="5bf8eb3d-eb6b-4939-b4ac-48d545c81564" providerId="ADAL" clId="{080E8DEB-702C-4E4F-9393-8D393FE3D47E}" dt="2024-03-13T03:33:45.151" v="4244" actId="166"/>
          <ac:picMkLst>
            <pc:docMk/>
            <pc:sldMk cId="2156724418" sldId="275"/>
            <ac:picMk id="35" creationId="{2C562339-AA48-B375-9124-0241C138F6B9}"/>
          </ac:picMkLst>
        </pc:picChg>
        <pc:picChg chg="add del mod ord">
          <ac:chgData name="奥田陽子" userId="5bf8eb3d-eb6b-4939-b4ac-48d545c81564" providerId="ADAL" clId="{080E8DEB-702C-4E4F-9393-8D393FE3D47E}" dt="2024-03-13T03:28:51.612" v="4204" actId="478"/>
          <ac:picMkLst>
            <pc:docMk/>
            <pc:sldMk cId="2156724418" sldId="275"/>
            <ac:picMk id="36" creationId="{0931E8D6-1B69-17F9-24BE-9D6AAEE20C03}"/>
          </ac:picMkLst>
        </pc:picChg>
        <pc:picChg chg="del">
          <ac:chgData name="奥田陽子" userId="5bf8eb3d-eb6b-4939-b4ac-48d545c81564" providerId="ADAL" clId="{080E8DEB-702C-4E4F-9393-8D393FE3D47E}" dt="2024-03-12T07:30:39.887" v="3734" actId="478"/>
          <ac:picMkLst>
            <pc:docMk/>
            <pc:sldMk cId="2156724418" sldId="275"/>
            <ac:picMk id="37" creationId="{286ADAC8-78C9-EBF4-3C1B-41CE0B9DF694}"/>
          </ac:picMkLst>
        </pc:picChg>
        <pc:picChg chg="add del mod">
          <ac:chgData name="奥田陽子" userId="5bf8eb3d-eb6b-4939-b4ac-48d545c81564" providerId="ADAL" clId="{080E8DEB-702C-4E4F-9393-8D393FE3D47E}" dt="2024-03-13T03:28:50.430" v="4202" actId="478"/>
          <ac:picMkLst>
            <pc:docMk/>
            <pc:sldMk cId="2156724418" sldId="275"/>
            <ac:picMk id="37" creationId="{ACA1FF77-DB86-F9B7-3F1B-86D1A942899A}"/>
          </ac:picMkLst>
        </pc:picChg>
        <pc:picChg chg="del">
          <ac:chgData name="奥田陽子" userId="5bf8eb3d-eb6b-4939-b4ac-48d545c81564" providerId="ADAL" clId="{080E8DEB-702C-4E4F-9393-8D393FE3D47E}" dt="2024-03-12T07:30:45.772" v="3746" actId="478"/>
          <ac:picMkLst>
            <pc:docMk/>
            <pc:sldMk cId="2156724418" sldId="275"/>
            <ac:picMk id="39" creationId="{1468F5B9-4144-DD0E-B80B-296DF9D5E89A}"/>
          </ac:picMkLst>
        </pc:picChg>
        <pc:picChg chg="del">
          <ac:chgData name="奥田陽子" userId="5bf8eb3d-eb6b-4939-b4ac-48d545c81564" providerId="ADAL" clId="{080E8DEB-702C-4E4F-9393-8D393FE3D47E}" dt="2024-03-12T07:30:46.967" v="3749" actId="478"/>
          <ac:picMkLst>
            <pc:docMk/>
            <pc:sldMk cId="2156724418" sldId="275"/>
            <ac:picMk id="40" creationId="{1825F3A4-A98C-69E4-EC38-2556DF70F4A4}"/>
          </ac:picMkLst>
        </pc:picChg>
        <pc:picChg chg="mod">
          <ac:chgData name="奥田陽子" userId="5bf8eb3d-eb6b-4939-b4ac-48d545c81564" providerId="ADAL" clId="{080E8DEB-702C-4E4F-9393-8D393FE3D47E}" dt="2024-03-13T03:26:28.105" v="4138"/>
          <ac:picMkLst>
            <pc:docMk/>
            <pc:sldMk cId="2156724418" sldId="275"/>
            <ac:picMk id="40" creationId="{182C6A06-9D0E-E10A-3182-480BBE397AA2}"/>
          </ac:picMkLst>
        </pc:picChg>
        <pc:picChg chg="mod">
          <ac:chgData name="奥田陽子" userId="5bf8eb3d-eb6b-4939-b4ac-48d545c81564" providerId="ADAL" clId="{080E8DEB-702C-4E4F-9393-8D393FE3D47E}" dt="2024-03-13T03:26:28.105" v="4138"/>
          <ac:picMkLst>
            <pc:docMk/>
            <pc:sldMk cId="2156724418" sldId="275"/>
            <ac:picMk id="41" creationId="{0F9AFF05-BBDE-6E99-08F3-AF044E2C9758}"/>
          </ac:picMkLst>
        </pc:picChg>
        <pc:picChg chg="del">
          <ac:chgData name="奥田陽子" userId="5bf8eb3d-eb6b-4939-b4ac-48d545c81564" providerId="ADAL" clId="{080E8DEB-702C-4E4F-9393-8D393FE3D47E}" dt="2024-03-12T07:30:45.342" v="3745" actId="478"/>
          <ac:picMkLst>
            <pc:docMk/>
            <pc:sldMk cId="2156724418" sldId="275"/>
            <ac:picMk id="44" creationId="{E5E1C101-133A-838F-3E43-51B7FE034BB2}"/>
          </ac:picMkLst>
        </pc:picChg>
        <pc:picChg chg="del">
          <ac:chgData name="奥田陽子" userId="5bf8eb3d-eb6b-4939-b4ac-48d545c81564" providerId="ADAL" clId="{080E8DEB-702C-4E4F-9393-8D393FE3D47E}" dt="2024-03-12T07:30:46.184" v="3747" actId="478"/>
          <ac:picMkLst>
            <pc:docMk/>
            <pc:sldMk cId="2156724418" sldId="275"/>
            <ac:picMk id="46" creationId="{F101B5A6-7894-418B-49F4-26897F8ABA4F}"/>
          </ac:picMkLst>
        </pc:picChg>
        <pc:picChg chg="del">
          <ac:chgData name="奥田陽子" userId="5bf8eb3d-eb6b-4939-b4ac-48d545c81564" providerId="ADAL" clId="{080E8DEB-702C-4E4F-9393-8D393FE3D47E}" dt="2024-03-12T07:30:42.382" v="3739" actId="478"/>
          <ac:picMkLst>
            <pc:docMk/>
            <pc:sldMk cId="2156724418" sldId="275"/>
            <ac:picMk id="47" creationId="{FBC8AC97-86F9-376A-CD8F-B3805A6EDBE7}"/>
          </ac:picMkLst>
        </pc:picChg>
        <pc:picChg chg="del">
          <ac:chgData name="奥田陽子" userId="5bf8eb3d-eb6b-4939-b4ac-48d545c81564" providerId="ADAL" clId="{080E8DEB-702C-4E4F-9393-8D393FE3D47E}" dt="2024-03-12T07:30:38.239" v="3731" actId="478"/>
          <ac:picMkLst>
            <pc:docMk/>
            <pc:sldMk cId="2156724418" sldId="275"/>
            <ac:picMk id="51" creationId="{698C8205-A233-E0FA-4FA8-47F053AE1FC8}"/>
          </ac:picMkLst>
        </pc:picChg>
        <pc:picChg chg="del">
          <ac:chgData name="奥田陽子" userId="5bf8eb3d-eb6b-4939-b4ac-48d545c81564" providerId="ADAL" clId="{080E8DEB-702C-4E4F-9393-8D393FE3D47E}" dt="2024-03-12T07:30:42.915" v="3740" actId="478"/>
          <ac:picMkLst>
            <pc:docMk/>
            <pc:sldMk cId="2156724418" sldId="275"/>
            <ac:picMk id="52" creationId="{8B2224B4-4F8C-FFC7-F255-97DC53A854AE}"/>
          </ac:picMkLst>
        </pc:picChg>
        <pc:picChg chg="mod">
          <ac:chgData name="奥田陽子" userId="5bf8eb3d-eb6b-4939-b4ac-48d545c81564" providerId="ADAL" clId="{080E8DEB-702C-4E4F-9393-8D393FE3D47E}" dt="2024-03-13T03:30:10.432" v="4220" actId="164"/>
          <ac:picMkLst>
            <pc:docMk/>
            <pc:sldMk cId="2156724418" sldId="275"/>
            <ac:picMk id="54" creationId="{9DC4F3FA-C7BA-3105-68BA-066718C52507}"/>
          </ac:picMkLst>
        </pc:picChg>
        <pc:picChg chg="del">
          <ac:chgData name="奥田陽子" userId="5bf8eb3d-eb6b-4939-b4ac-48d545c81564" providerId="ADAL" clId="{080E8DEB-702C-4E4F-9393-8D393FE3D47E}" dt="2024-03-12T07:30:40.169" v="3735" actId="478"/>
          <ac:picMkLst>
            <pc:docMk/>
            <pc:sldMk cId="2156724418" sldId="275"/>
            <ac:picMk id="59" creationId="{2052C98E-FC0B-5A1F-049D-85F5C03CBC68}"/>
          </ac:picMkLst>
        </pc:picChg>
        <pc:picChg chg="del">
          <ac:chgData name="奥田陽子" userId="5bf8eb3d-eb6b-4939-b4ac-48d545c81564" providerId="ADAL" clId="{080E8DEB-702C-4E4F-9393-8D393FE3D47E}" dt="2024-03-12T07:30:38.654" v="3732" actId="478"/>
          <ac:picMkLst>
            <pc:docMk/>
            <pc:sldMk cId="2156724418" sldId="275"/>
            <ac:picMk id="61" creationId="{C56CF6C3-2B64-0DA2-7F76-B00BBC500D55}"/>
          </ac:picMkLst>
        </pc:picChg>
        <pc:picChg chg="del">
          <ac:chgData name="奥田陽子" userId="5bf8eb3d-eb6b-4939-b4ac-48d545c81564" providerId="ADAL" clId="{080E8DEB-702C-4E4F-9393-8D393FE3D47E}" dt="2024-03-12T07:30:37.188" v="3728" actId="478"/>
          <ac:picMkLst>
            <pc:docMk/>
            <pc:sldMk cId="2156724418" sldId="275"/>
            <ac:picMk id="63" creationId="{40476E4F-285F-6021-3C2B-A4A6961110F0}"/>
          </ac:picMkLst>
        </pc:picChg>
        <pc:picChg chg="mod">
          <ac:chgData name="奥田陽子" userId="5bf8eb3d-eb6b-4939-b4ac-48d545c81564" providerId="ADAL" clId="{080E8DEB-702C-4E4F-9393-8D393FE3D47E}" dt="2024-03-13T03:30:14.897" v="4221" actId="164"/>
          <ac:picMkLst>
            <pc:docMk/>
            <pc:sldMk cId="2156724418" sldId="275"/>
            <ac:picMk id="65" creationId="{D731B826-CEF7-83D0-3E6F-10F6BCF01B0C}"/>
          </ac:picMkLst>
        </pc:picChg>
        <pc:picChg chg="del">
          <ac:chgData name="奥田陽子" userId="5bf8eb3d-eb6b-4939-b4ac-48d545c81564" providerId="ADAL" clId="{080E8DEB-702C-4E4F-9393-8D393FE3D47E}" dt="2024-03-12T07:30:36.560" v="3726" actId="478"/>
          <ac:picMkLst>
            <pc:docMk/>
            <pc:sldMk cId="2156724418" sldId="275"/>
            <ac:picMk id="66" creationId="{8617F24A-4C2C-5226-02F5-5EEF0F65B4A5}"/>
          </ac:picMkLst>
        </pc:picChg>
        <pc:picChg chg="mod">
          <ac:chgData name="奥田陽子" userId="5bf8eb3d-eb6b-4939-b4ac-48d545c81564" providerId="ADAL" clId="{080E8DEB-702C-4E4F-9393-8D393FE3D47E}" dt="2024-03-13T03:30:00.528" v="4218" actId="164"/>
          <ac:picMkLst>
            <pc:docMk/>
            <pc:sldMk cId="2156724418" sldId="275"/>
            <ac:picMk id="67" creationId="{A74CD2EC-DAED-D2BF-8D83-6E66B9556E17}"/>
          </ac:picMkLst>
        </pc:picChg>
        <pc:picChg chg="del mod modCrop">
          <ac:chgData name="奥田陽子" userId="5bf8eb3d-eb6b-4939-b4ac-48d545c81564" providerId="ADAL" clId="{080E8DEB-702C-4E4F-9393-8D393FE3D47E}" dt="2024-03-13T03:31:17.523" v="4232" actId="478"/>
          <ac:picMkLst>
            <pc:docMk/>
            <pc:sldMk cId="2156724418" sldId="275"/>
            <ac:picMk id="71" creationId="{376AD4BB-20FF-5B6B-9CCA-BA5DA4494AFA}"/>
          </ac:picMkLst>
        </pc:picChg>
        <pc:picChg chg="mod ord modCrop">
          <ac:chgData name="奥田陽子" userId="5bf8eb3d-eb6b-4939-b4ac-48d545c81564" providerId="ADAL" clId="{080E8DEB-702C-4E4F-9393-8D393FE3D47E}" dt="2024-03-13T03:33:47.380" v="4245" actId="166"/>
          <ac:picMkLst>
            <pc:docMk/>
            <pc:sldMk cId="2156724418" sldId="275"/>
            <ac:picMk id="73" creationId="{8F4DD2B0-0969-F41C-578C-6C324BA950E6}"/>
          </ac:picMkLst>
        </pc:picChg>
        <pc:picChg chg="mod topLvl">
          <ac:chgData name="奥田陽子" userId="5bf8eb3d-eb6b-4939-b4ac-48d545c81564" providerId="ADAL" clId="{080E8DEB-702C-4E4F-9393-8D393FE3D47E}" dt="2024-03-13T03:25:26.743" v="4135" actId="1076"/>
          <ac:picMkLst>
            <pc:docMk/>
            <pc:sldMk cId="2156724418" sldId="275"/>
            <ac:picMk id="75" creationId="{D18B0863-F273-E374-BAF2-EC613563372D}"/>
          </ac:picMkLst>
        </pc:picChg>
        <pc:picChg chg="mod">
          <ac:chgData name="奥田陽子" userId="5bf8eb3d-eb6b-4939-b4ac-48d545c81564" providerId="ADAL" clId="{080E8DEB-702C-4E4F-9393-8D393FE3D47E}" dt="2024-03-13T03:19:00.040" v="3985" actId="1076"/>
          <ac:picMkLst>
            <pc:docMk/>
            <pc:sldMk cId="2156724418" sldId="275"/>
            <ac:picMk id="81" creationId="{D285A09B-1C20-A5A4-3635-661AFA39C2AC}"/>
          </ac:picMkLst>
        </pc:picChg>
        <pc:picChg chg="add mod">
          <ac:chgData name="奥田陽子" userId="5bf8eb3d-eb6b-4939-b4ac-48d545c81564" providerId="ADAL" clId="{080E8DEB-702C-4E4F-9393-8D393FE3D47E}" dt="2024-03-13T03:16:57.566" v="3951" actId="1076"/>
          <ac:picMkLst>
            <pc:docMk/>
            <pc:sldMk cId="2156724418" sldId="275"/>
            <ac:picMk id="2050" creationId="{7B5F13FF-72FE-04EB-EE0F-F40B85EAFAA0}"/>
          </ac:picMkLst>
        </pc:picChg>
        <pc:picChg chg="add mod">
          <ac:chgData name="奥田陽子" userId="5bf8eb3d-eb6b-4939-b4ac-48d545c81564" providerId="ADAL" clId="{080E8DEB-702C-4E4F-9393-8D393FE3D47E}" dt="2024-03-13T03:28:38.814" v="4199" actId="1076"/>
          <ac:picMkLst>
            <pc:docMk/>
            <pc:sldMk cId="2156724418" sldId="275"/>
            <ac:picMk id="2052" creationId="{98C574D6-4AE0-9C43-3CB5-D5F05A62443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CB328-9760-4552-8836-9AB281016403}" type="datetimeFigureOut">
              <a:rPr kumimoji="1" lang="ja-JP" altLang="en-US" smtClean="0"/>
              <a:t>2024/7/4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93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2CF43-CE26-42D3-B568-CF717D13BE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896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FF9783-DFA1-806E-BAA8-40C5E2054C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CDD7650-9DF8-83CC-BF69-720E2EBAE1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E5471D9-1877-9ED4-19A6-A3F8FF97EE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F8E2687-75CC-54E9-3743-C161C6521B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2CF43-CE26-42D3-B568-CF717D13BE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8763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9B0E-96EB-43BB-AB93-DBEC7BE886CF}" type="datetimeFigureOut">
              <a:rPr kumimoji="1" lang="ja-JP" altLang="en-US" smtClean="0"/>
              <a:t>2024/7/4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70D3-EA99-45D1-A9CE-37872A4786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4802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jpeg"/><Relationship Id="rId3" Type="http://schemas.openxmlformats.org/officeDocument/2006/relationships/image" Target="../media/image1.jpg"/><Relationship Id="rId7" Type="http://schemas.microsoft.com/office/2007/relationships/hdphoto" Target="../media/hdphoto1.wdp"/><Relationship Id="rId12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CB2AC8-CE2A-D3B8-6839-A1DE1BE648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背景パターン&#10;&#10;自動的に生成された説明">
            <a:extLst>
              <a:ext uri="{FF2B5EF4-FFF2-40B4-BE49-F238E27FC236}">
                <a16:creationId xmlns:a16="http://schemas.microsoft.com/office/drawing/2014/main" id="{47A333D0-7F05-2AC9-2B65-16E503B4B4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53" b="41292"/>
          <a:stretch/>
        </p:blipFill>
        <p:spPr>
          <a:xfrm rot="5400000">
            <a:off x="-814522" y="784535"/>
            <a:ext cx="8461231" cy="6893184"/>
          </a:xfrm>
          <a:prstGeom prst="rect">
            <a:avLst/>
          </a:prstGeom>
        </p:spPr>
      </p:pic>
      <p:pic>
        <p:nvPicPr>
          <p:cNvPr id="90" name="図 89" descr="夜にライトアップされている木&#10;&#10;自動的に生成された説明">
            <a:extLst>
              <a:ext uri="{FF2B5EF4-FFF2-40B4-BE49-F238E27FC236}">
                <a16:creationId xmlns:a16="http://schemas.microsoft.com/office/drawing/2014/main" id="{2EBE05A7-CD72-4707-6AE7-CB57145A03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140" y="390507"/>
            <a:ext cx="6910839" cy="5183130"/>
          </a:xfrm>
          <a:prstGeom prst="rect">
            <a:avLst/>
          </a:prstGeom>
        </p:spPr>
      </p:pic>
      <p:pic>
        <p:nvPicPr>
          <p:cNvPr id="33" name="Picture 2" descr="コリスライブ | シニア向けオンラインレク">
            <a:extLst>
              <a:ext uri="{FF2B5EF4-FFF2-40B4-BE49-F238E27FC236}">
                <a16:creationId xmlns:a16="http://schemas.microsoft.com/office/drawing/2014/main" id="{9763F7CE-7496-295F-9560-D72D3F93C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88" y="9490972"/>
            <a:ext cx="1622411" cy="39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B4E45F8A-3936-4E2A-F56B-981094471445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AFDD8FE7-C6C8-2D02-869F-0ADD450B03D6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FD91D85A-A472-BD6A-B108-C6C6E7F3B61F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6" name="グループ化 5">
                <a:extLst>
                  <a:ext uri="{FF2B5EF4-FFF2-40B4-BE49-F238E27FC236}">
                    <a16:creationId xmlns:a16="http://schemas.microsoft.com/office/drawing/2014/main" id="{1A169113-63ED-E809-B305-3A21069A09A5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35452"/>
                <a:chOff x="-1" y="8421092"/>
                <a:chExt cx="6849776" cy="1335452"/>
              </a:xfrm>
            </p:grpSpPr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B48C30B9-AA00-AFD4-5BCF-F9353217959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9" name="テキスト ボックス 8">
                  <a:extLst>
                    <a:ext uri="{FF2B5EF4-FFF2-40B4-BE49-F238E27FC236}">
                      <a16:creationId xmlns:a16="http://schemas.microsoft.com/office/drawing/2014/main" id="{EAA40918-07CA-C8A3-6D52-2C0C12338195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9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11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5299C869-551A-8310-D703-9799DDE25A4B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endParaRPr kumimoji="1" lang="ja-JP" altLang="en-US" sz="2708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</p:grpSp>
        </p:grpSp>
        <p:pic>
          <p:nvPicPr>
            <p:cNvPr id="4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B40BD8C6-0AD8-0B2B-765C-3C74B27C48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288" y="9490972"/>
              <a:ext cx="1622411" cy="39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図 6" descr="ロゴ&#10;&#10;自動的に生成された説明">
            <a:extLst>
              <a:ext uri="{FF2B5EF4-FFF2-40B4-BE49-F238E27FC236}">
                <a16:creationId xmlns:a16="http://schemas.microsoft.com/office/drawing/2014/main" id="{8440A751-6014-0B92-8244-2122106E0F1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0000CC">
                <a:tint val="45000"/>
                <a:satMod val="400000"/>
              </a:srgbClr>
            </a:duotone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23248">
            <a:off x="3853464" y="342650"/>
            <a:ext cx="3115572" cy="2336679"/>
          </a:xfrm>
          <a:prstGeom prst="rect">
            <a:avLst/>
          </a:prstGeom>
        </p:spPr>
      </p:pic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B5866C65-587F-23ED-0F5B-8601545A94E8}"/>
              </a:ext>
            </a:extLst>
          </p:cNvPr>
          <p:cNvGrpSpPr/>
          <p:nvPr/>
        </p:nvGrpSpPr>
        <p:grpSpPr>
          <a:xfrm>
            <a:off x="401216" y="691442"/>
            <a:ext cx="1329253" cy="1676981"/>
            <a:chOff x="401216" y="691442"/>
            <a:chExt cx="1329253" cy="1676981"/>
          </a:xfrm>
        </p:grpSpPr>
        <p:sp>
          <p:nvSpPr>
            <p:cNvPr id="53" name="正方形/長方形 52">
              <a:extLst>
                <a:ext uri="{FF2B5EF4-FFF2-40B4-BE49-F238E27FC236}">
                  <a16:creationId xmlns:a16="http://schemas.microsoft.com/office/drawing/2014/main" id="{8C98B746-63D8-69A2-53A6-5DE3528E1FFE}"/>
                </a:ext>
              </a:extLst>
            </p:cNvPr>
            <p:cNvSpPr/>
            <p:nvPr/>
          </p:nvSpPr>
          <p:spPr>
            <a:xfrm rot="20700000">
              <a:off x="401216" y="721227"/>
              <a:ext cx="1329253" cy="16174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54" name="図 53" descr="背景パターン が含まれている画像&#10;&#10;自動的に生成された説明">
              <a:extLst>
                <a:ext uri="{FF2B5EF4-FFF2-40B4-BE49-F238E27FC236}">
                  <a16:creationId xmlns:a16="http://schemas.microsoft.com/office/drawing/2014/main" id="{9DC4F3FA-C7BA-3105-68BA-066718C525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 t="81115" r="44392" b="5433"/>
            <a:stretch/>
          </p:blipFill>
          <p:spPr>
            <a:xfrm rot="20638719">
              <a:off x="527704" y="691442"/>
              <a:ext cx="1076276" cy="1676981"/>
            </a:xfrm>
            <a:prstGeom prst="rect">
              <a:avLst/>
            </a:prstGeom>
          </p:spPr>
        </p:pic>
      </p:grpSp>
      <p:grpSp>
        <p:nvGrpSpPr>
          <p:cNvPr id="44" name="グループ化 43">
            <a:extLst>
              <a:ext uri="{FF2B5EF4-FFF2-40B4-BE49-F238E27FC236}">
                <a16:creationId xmlns:a16="http://schemas.microsoft.com/office/drawing/2014/main" id="{8F187712-A06E-C458-8B9E-A6E2755C9922}"/>
              </a:ext>
            </a:extLst>
          </p:cNvPr>
          <p:cNvGrpSpPr/>
          <p:nvPr/>
        </p:nvGrpSpPr>
        <p:grpSpPr>
          <a:xfrm>
            <a:off x="1635138" y="721789"/>
            <a:ext cx="1328940" cy="1660733"/>
            <a:chOff x="1635138" y="721789"/>
            <a:chExt cx="1328940" cy="1660733"/>
          </a:xfrm>
        </p:grpSpPr>
        <p:sp>
          <p:nvSpPr>
            <p:cNvPr id="69" name="正方形/長方形 68">
              <a:extLst>
                <a:ext uri="{FF2B5EF4-FFF2-40B4-BE49-F238E27FC236}">
                  <a16:creationId xmlns:a16="http://schemas.microsoft.com/office/drawing/2014/main" id="{2767262B-08FB-D454-4F79-CE47A37D3684}"/>
                </a:ext>
              </a:extLst>
            </p:cNvPr>
            <p:cNvSpPr/>
            <p:nvPr/>
          </p:nvSpPr>
          <p:spPr>
            <a:xfrm>
              <a:off x="1635138" y="721789"/>
              <a:ext cx="1328940" cy="166073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65" name="図 64" descr="背景パターン が含まれている画像&#10;&#10;自動的に生成された説明">
              <a:extLst>
                <a:ext uri="{FF2B5EF4-FFF2-40B4-BE49-F238E27FC236}">
                  <a16:creationId xmlns:a16="http://schemas.microsoft.com/office/drawing/2014/main" id="{D731B826-CEF7-83D0-3E6F-10F6BCF01B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720" t="66319" r="25161" b="16988"/>
            <a:stretch/>
          </p:blipFill>
          <p:spPr>
            <a:xfrm>
              <a:off x="1649837" y="775205"/>
              <a:ext cx="1314241" cy="1553900"/>
            </a:xfrm>
            <a:prstGeom prst="rect">
              <a:avLst/>
            </a:prstGeom>
          </p:spPr>
        </p:pic>
      </p:grp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80D236D6-8E32-7455-E570-F692B386EAD9}"/>
              </a:ext>
            </a:extLst>
          </p:cNvPr>
          <p:cNvGrpSpPr/>
          <p:nvPr/>
        </p:nvGrpSpPr>
        <p:grpSpPr>
          <a:xfrm rot="709359">
            <a:off x="2762317" y="958719"/>
            <a:ext cx="1344043" cy="1511587"/>
            <a:chOff x="3273784" y="-1475677"/>
            <a:chExt cx="1344043" cy="1511587"/>
          </a:xfrm>
        </p:grpSpPr>
        <p:sp>
          <p:nvSpPr>
            <p:cNvPr id="70" name="正方形/長方形 69">
              <a:extLst>
                <a:ext uri="{FF2B5EF4-FFF2-40B4-BE49-F238E27FC236}">
                  <a16:creationId xmlns:a16="http://schemas.microsoft.com/office/drawing/2014/main" id="{7E1D0CDF-745E-7B99-B621-37383790AE96}"/>
                </a:ext>
              </a:extLst>
            </p:cNvPr>
            <p:cNvSpPr/>
            <p:nvPr/>
          </p:nvSpPr>
          <p:spPr>
            <a:xfrm rot="546393">
              <a:off x="3335114" y="-1462961"/>
              <a:ext cx="1221382" cy="14861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67" name="図 66" descr="背景パターン が含まれている画像&#10;&#10;自動的に生成された説明">
              <a:extLst>
                <a:ext uri="{FF2B5EF4-FFF2-40B4-BE49-F238E27FC236}">
                  <a16:creationId xmlns:a16="http://schemas.microsoft.com/office/drawing/2014/main" id="{A74CD2EC-DAED-D2BF-8D83-6E66B9556E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863" t="81021" r="26873" b="6311"/>
            <a:stretch/>
          </p:blipFill>
          <p:spPr>
            <a:xfrm rot="548225">
              <a:off x="3273784" y="-1475677"/>
              <a:ext cx="1344043" cy="1511587"/>
            </a:xfrm>
            <a:prstGeom prst="rect">
              <a:avLst/>
            </a:prstGeom>
          </p:spPr>
        </p:pic>
      </p:grpSp>
      <p:pic>
        <p:nvPicPr>
          <p:cNvPr id="81" name="図 80" descr="星と惑星のcg&#10;&#10;自動的に生成された説明">
            <a:extLst>
              <a:ext uri="{FF2B5EF4-FFF2-40B4-BE49-F238E27FC236}">
                <a16:creationId xmlns:a16="http://schemas.microsoft.com/office/drawing/2014/main" id="{D285A09B-1C20-A5A4-3635-661AFA39C2A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687" y="2753116"/>
            <a:ext cx="4179971" cy="3134978"/>
          </a:xfrm>
          <a:prstGeom prst="rect">
            <a:avLst/>
          </a:prstGeom>
        </p:spPr>
      </p:pic>
      <p:pic>
        <p:nvPicPr>
          <p:cNvPr id="21" name="図 20" descr="テキスト&#10;&#10;中程度の精度で自動的に生成された説明">
            <a:extLst>
              <a:ext uri="{FF2B5EF4-FFF2-40B4-BE49-F238E27FC236}">
                <a16:creationId xmlns:a16="http://schemas.microsoft.com/office/drawing/2014/main" id="{E282264E-9BE4-EED7-DDDE-F1072DDA8C1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1" t="56794" r="14391" b="28917"/>
          <a:stretch/>
        </p:blipFill>
        <p:spPr>
          <a:xfrm>
            <a:off x="643546" y="2835460"/>
            <a:ext cx="5581584" cy="551195"/>
          </a:xfrm>
          <a:prstGeom prst="rect">
            <a:avLst/>
          </a:prstGeom>
        </p:spPr>
      </p:pic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CE7150AB-B072-2CB5-0A4D-629BC780B63E}"/>
              </a:ext>
            </a:extLst>
          </p:cNvPr>
          <p:cNvGrpSpPr/>
          <p:nvPr/>
        </p:nvGrpSpPr>
        <p:grpSpPr>
          <a:xfrm>
            <a:off x="55935" y="1748477"/>
            <a:ext cx="6756806" cy="1395935"/>
            <a:chOff x="-989052" y="1344248"/>
            <a:chExt cx="8472436" cy="1750379"/>
          </a:xfrm>
        </p:grpSpPr>
        <p:pic>
          <p:nvPicPr>
            <p:cNvPr id="19" name="図 18" descr="テキスト&#10;&#10;中程度の精度で自動的に生成された説明">
              <a:extLst>
                <a:ext uri="{FF2B5EF4-FFF2-40B4-BE49-F238E27FC236}">
                  <a16:creationId xmlns:a16="http://schemas.microsoft.com/office/drawing/2014/main" id="{60BA58B8-5075-4EF3-4C10-DE98F65478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00" t="9648" b="55200"/>
            <a:stretch/>
          </p:blipFill>
          <p:spPr>
            <a:xfrm>
              <a:off x="-625385" y="1344248"/>
              <a:ext cx="8108769" cy="1750379"/>
            </a:xfrm>
            <a:prstGeom prst="rect">
              <a:avLst/>
            </a:prstGeom>
          </p:spPr>
        </p:pic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8C2D51A2-C458-A682-0AFC-F30E7F306DD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duotone>
                <a:prstClr val="black"/>
                <a:srgbClr val="FF0066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00" t="6948" b="67623"/>
            <a:stretch/>
          </p:blipFill>
          <p:spPr bwMode="auto">
            <a:xfrm>
              <a:off x="-989052" y="1448506"/>
              <a:ext cx="8108769" cy="1266213"/>
            </a:xfrm>
            <a:prstGeom prst="rect">
              <a:avLst/>
            </a:prstGeom>
            <a:noFill/>
          </p:spPr>
        </p:pic>
      </p:grpSp>
      <p:pic>
        <p:nvPicPr>
          <p:cNvPr id="35" name="図 34" descr="皿に盛られたフルーツ&#10;&#10;自動的に生成された説明">
            <a:extLst>
              <a:ext uri="{FF2B5EF4-FFF2-40B4-BE49-F238E27FC236}">
                <a16:creationId xmlns:a16="http://schemas.microsoft.com/office/drawing/2014/main" id="{2C562339-AA48-B375-9124-0241C138F6B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1377">
            <a:off x="3318842" y="3586786"/>
            <a:ext cx="3222112" cy="24165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3" name="図 72" descr="バットを持っている女性&#10;&#10;中程度の精度で自動的に生成された説明">
            <a:extLst>
              <a:ext uri="{FF2B5EF4-FFF2-40B4-BE49-F238E27FC236}">
                <a16:creationId xmlns:a16="http://schemas.microsoft.com/office/drawing/2014/main" id="{8F4DD2B0-0969-F41C-578C-6C324BA950E6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4" r="29804" b="44762"/>
          <a:stretch/>
        </p:blipFill>
        <p:spPr>
          <a:xfrm>
            <a:off x="-25492" y="2955422"/>
            <a:ext cx="4816788" cy="5277395"/>
          </a:xfrm>
          <a:prstGeom prst="rect">
            <a:avLst/>
          </a:prstGeom>
        </p:spPr>
      </p:pic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64110DAA-58AA-6735-33D3-B50E627FCC21}"/>
              </a:ext>
            </a:extLst>
          </p:cNvPr>
          <p:cNvGrpSpPr/>
          <p:nvPr/>
        </p:nvGrpSpPr>
        <p:grpSpPr>
          <a:xfrm>
            <a:off x="2073845" y="6092174"/>
            <a:ext cx="4392660" cy="1607647"/>
            <a:chOff x="-4702966" y="4779062"/>
            <a:chExt cx="5567490" cy="2037618"/>
          </a:xfrm>
        </p:grpSpPr>
        <p:pic>
          <p:nvPicPr>
            <p:cNvPr id="40" name="図 39" descr="テキスト&#10;&#10;中程度の精度で自動的に生成された説明">
              <a:extLst>
                <a:ext uri="{FF2B5EF4-FFF2-40B4-BE49-F238E27FC236}">
                  <a16:creationId xmlns:a16="http://schemas.microsoft.com/office/drawing/2014/main" id="{182C6A06-9D0E-E10A-3182-480BBE397A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608"/>
            <a:stretch/>
          </p:blipFill>
          <p:spPr>
            <a:xfrm rot="21317005">
              <a:off x="-4636891" y="4824055"/>
              <a:ext cx="5501415" cy="1992625"/>
            </a:xfrm>
            <a:prstGeom prst="rect">
              <a:avLst/>
            </a:prstGeom>
          </p:spPr>
        </p:pic>
        <p:pic>
          <p:nvPicPr>
            <p:cNvPr id="41" name="図 40" descr="テキスト&#10;&#10;中程度の精度で自動的に生成された説明">
              <a:extLst>
                <a:ext uri="{FF2B5EF4-FFF2-40B4-BE49-F238E27FC236}">
                  <a16:creationId xmlns:a16="http://schemas.microsoft.com/office/drawing/2014/main" id="{0F9AFF05-BBDE-6E99-08F3-AF044E2C97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608"/>
            <a:stretch/>
          </p:blipFill>
          <p:spPr>
            <a:xfrm rot="21317005">
              <a:off x="-4702966" y="4779062"/>
              <a:ext cx="5501415" cy="19926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6724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8" ma:contentTypeDescription="新しいドキュメントを作成します。" ma:contentTypeScope="" ma:versionID="5adc411f2e0fe9062c8c7f7e01133a9c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8ef09fae9785e692436bbc81899b7aad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0E98585-82BC-4C3C-9E1E-EEB501928FD1}">
  <ds:schemaRefs>
    <ds:schemaRef ds:uri="http://schemas.openxmlformats.org/package/2006/metadata/core-properties"/>
    <ds:schemaRef ds:uri="http://purl.org/dc/terms/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166C44D-FB71-49C1-BD6F-5DEB5916BAD8}">
  <ds:schemaRefs>
    <ds:schemaRef ds:uri="aa497eed-f72d-442f-adf5-cc88fbf9cce6"/>
    <ds:schemaRef ds:uri="ccc50300-c016-41b3-baf7-1f053ea3de5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8D973DE-3042-454A-BDD8-9719BD602A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283</TotalTime>
  <Words>19</Words>
  <Application>Microsoft Office PowerPoint</Application>
  <PresentationFormat>A4 210 x 297 mm</PresentationFormat>
  <Paragraphs>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Hiragino Kaku Gothic Pro W3</vt:lpstr>
      <vt:lpstr>游ゴシック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8</cp:revision>
  <cp:lastPrinted>2024-03-13T03:32:33Z</cp:lastPrinted>
  <dcterms:created xsi:type="dcterms:W3CDTF">2022-02-20T16:12:08Z</dcterms:created>
  <dcterms:modified xsi:type="dcterms:W3CDTF">2024-07-03T23:56:26Z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