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B14"/>
    <a:srgbClr val="CC9900"/>
    <a:srgbClr val="F1B675"/>
    <a:srgbClr val="825B22"/>
    <a:srgbClr val="BA8230"/>
    <a:srgbClr val="F1B00D"/>
    <a:srgbClr val="E8247D"/>
    <a:srgbClr val="E725B0"/>
    <a:srgbClr val="1C7DD6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5973D-713E-4112-9B6E-B21C59718AC9}" v="1" dt="2024-02-08T03:08:0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B4EFE81B-4B8B-4FE6-954B-779DEB59AB44}"/>
    <pc:docChg chg="modSld">
      <pc:chgData name="奥田陽子" userId="5bf8eb3d-eb6b-4939-b4ac-48d545c81564" providerId="ADAL" clId="{B4EFE81B-4B8B-4FE6-954B-779DEB59AB44}" dt="2023-12-14T05:00:47.812" v="12"/>
      <pc:docMkLst>
        <pc:docMk/>
      </pc:docMkLst>
      <pc:sldChg chg="modSp mod">
        <pc:chgData name="奥田陽子" userId="5bf8eb3d-eb6b-4939-b4ac-48d545c81564" providerId="ADAL" clId="{B4EFE81B-4B8B-4FE6-954B-779DEB59AB44}" dt="2023-12-14T05:00:47.812" v="12"/>
        <pc:sldMkLst>
          <pc:docMk/>
          <pc:sldMk cId="637790252" sldId="337"/>
        </pc:sldMkLst>
        <pc:spChg chg="mod">
          <ac:chgData name="奥田陽子" userId="5bf8eb3d-eb6b-4939-b4ac-48d545c81564" providerId="ADAL" clId="{B4EFE81B-4B8B-4FE6-954B-779DEB59AB44}" dt="2023-12-14T05:00:47.812" v="12"/>
          <ac:spMkLst>
            <pc:docMk/>
            <pc:sldMk cId="637790252" sldId="337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987FD586-6AEC-4A27-B6CE-C1B9DF9FA7D5}"/>
    <pc:docChg chg="modSld">
      <pc:chgData name="奥田陽子" userId="5bf8eb3d-eb6b-4939-b4ac-48d545c81564" providerId="ADAL" clId="{987FD586-6AEC-4A27-B6CE-C1B9DF9FA7D5}" dt="2023-11-28T04:46:13.838" v="4"/>
      <pc:docMkLst>
        <pc:docMk/>
      </pc:docMkLst>
      <pc:sldChg chg="modSp mod">
        <pc:chgData name="奥田陽子" userId="5bf8eb3d-eb6b-4939-b4ac-48d545c81564" providerId="ADAL" clId="{987FD586-6AEC-4A27-B6CE-C1B9DF9FA7D5}" dt="2023-11-28T04:46:13.838" v="4"/>
        <pc:sldMkLst>
          <pc:docMk/>
          <pc:sldMk cId="637790252" sldId="337"/>
        </pc:sldMkLst>
        <pc:spChg chg="mod">
          <ac:chgData name="奥田陽子" userId="5bf8eb3d-eb6b-4939-b4ac-48d545c81564" providerId="ADAL" clId="{987FD586-6AEC-4A27-B6CE-C1B9DF9FA7D5}" dt="2023-11-28T04:46:13.838" v="4"/>
          <ac:spMkLst>
            <pc:docMk/>
            <pc:sldMk cId="637790252" sldId="337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24E5973D-713E-4112-9B6E-B21C59718AC9}"/>
    <pc:docChg chg="modSld">
      <pc:chgData name="奥田陽子" userId="5bf8eb3d-eb6b-4939-b4ac-48d545c81564" providerId="ADAL" clId="{24E5973D-713E-4112-9B6E-B21C59718AC9}" dt="2024-02-08T03:07:57.322" v="0" actId="166"/>
      <pc:docMkLst>
        <pc:docMk/>
      </pc:docMkLst>
      <pc:sldChg chg="modSp mod">
        <pc:chgData name="奥田陽子" userId="5bf8eb3d-eb6b-4939-b4ac-48d545c81564" providerId="ADAL" clId="{24E5973D-713E-4112-9B6E-B21C59718AC9}" dt="2024-02-08T03:07:57.322" v="0" actId="166"/>
        <pc:sldMkLst>
          <pc:docMk/>
          <pc:sldMk cId="637790252" sldId="337"/>
        </pc:sldMkLst>
        <pc:picChg chg="ord">
          <ac:chgData name="奥田陽子" userId="5bf8eb3d-eb6b-4939-b4ac-48d545c81564" providerId="ADAL" clId="{24E5973D-713E-4112-9B6E-B21C59718AC9}" dt="2024-02-08T03:07:57.322" v="0" actId="166"/>
          <ac:picMkLst>
            <pc:docMk/>
            <pc:sldMk cId="637790252" sldId="337"/>
            <ac:picMk id="8" creationId="{7BF7457F-59E3-DF3E-69C8-CA3B8933EC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色のカーテン&#10;&#10;中程度の精度で自動的に生成された説明">
            <a:extLst>
              <a:ext uri="{FF2B5EF4-FFF2-40B4-BE49-F238E27FC236}">
                <a16:creationId xmlns:a16="http://schemas.microsoft.com/office/drawing/2014/main" id="{3920221A-429A-2B5F-8245-EF295939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0"/>
            <a:ext cx="6858000" cy="987793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プレート, 挿絵, 食品 が含まれている画像&#10;&#10;自動的に生成された説明">
            <a:extLst>
              <a:ext uri="{FF2B5EF4-FFF2-40B4-BE49-F238E27FC236}">
                <a16:creationId xmlns:a16="http://schemas.microsoft.com/office/drawing/2014/main" id="{53488569-418D-677D-2D7C-94EB28D3B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2" y="5903404"/>
            <a:ext cx="4726061" cy="2125919"/>
          </a:xfrm>
          <a:prstGeom prst="rect">
            <a:avLst/>
          </a:prstGeom>
        </p:spPr>
      </p:pic>
      <p:pic>
        <p:nvPicPr>
          <p:cNvPr id="12" name="図 11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344014E1-5DC9-52E0-B8DF-EF13E68E1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7" y="-152498"/>
            <a:ext cx="5599134" cy="8372715"/>
          </a:xfrm>
          <a:prstGeom prst="rect">
            <a:avLst/>
          </a:prstGeom>
        </p:spPr>
      </p:pic>
      <p:pic>
        <p:nvPicPr>
          <p:cNvPr id="3" name="図 2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AC5653DA-9F4C-3D56-4BD8-7E90C3DF3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-696" b="36801"/>
          <a:stretch/>
        </p:blipFill>
        <p:spPr>
          <a:xfrm>
            <a:off x="402137" y="1951423"/>
            <a:ext cx="3152492" cy="3204000"/>
          </a:xfrm>
          <a:prstGeom prst="ellipse">
            <a:avLst/>
          </a:pr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C70A8E-4EB5-3B04-5AB9-289CDC475A97}"/>
              </a:ext>
            </a:extLst>
          </p:cNvPr>
          <p:cNvSpPr/>
          <p:nvPr/>
        </p:nvSpPr>
        <p:spPr>
          <a:xfrm>
            <a:off x="490632" y="4824178"/>
            <a:ext cx="2975505" cy="1267340"/>
          </a:xfrm>
          <a:prstGeom prst="wedgeRoundRectCallout">
            <a:avLst>
              <a:gd name="adj1" fmla="val -18798"/>
              <a:gd name="adj2" fmla="val -74537"/>
              <a:gd name="adj3" fmla="val 16667"/>
            </a:avLst>
          </a:prstGeom>
          <a:solidFill>
            <a:schemeClr val="bg1"/>
          </a:solidFill>
          <a:ln w="57150">
            <a:solidFill>
              <a:srgbClr val="DE6B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1E251E-551A-560B-F8E2-FA9E3BCC5A7A}"/>
              </a:ext>
            </a:extLst>
          </p:cNvPr>
          <p:cNvSpPr txBox="1"/>
          <p:nvPr/>
        </p:nvSpPr>
        <p:spPr>
          <a:xfrm>
            <a:off x="490632" y="4926730"/>
            <a:ext cx="297550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今月のスペシャルゲスト</a:t>
            </a:r>
            <a:endParaRPr lang="en-US" altLang="ja-JP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F6F853-2B98-9C80-2906-B43FF2EB5D05}"/>
              </a:ext>
            </a:extLst>
          </p:cNvPr>
          <p:cNvSpPr txBox="1"/>
          <p:nvPr/>
        </p:nvSpPr>
        <p:spPr>
          <a:xfrm>
            <a:off x="490410" y="5270084"/>
            <a:ext cx="293858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ヒラオ タケシ</a:t>
            </a:r>
            <a:endParaRPr lang="en-US" altLang="ja-JP" sz="2800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（ヒラ音楽団）</a:t>
            </a:r>
            <a:endParaRPr lang="en-US" altLang="ja-JP" sz="3200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BF7457F-59E3-DF3E-69C8-CA3B8933E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" y="197400"/>
            <a:ext cx="6682636" cy="19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E4121-B5A4-48C0-BAEF-40DD1037A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A9CDEF-C715-484E-913B-30AD58EB8242}">
  <ds:schemaRefs>
    <ds:schemaRef ds:uri="http://schemas.microsoft.com/office/2006/documentManagement/types"/>
    <ds:schemaRef ds:uri="aa497eed-f72d-442f-adf5-cc88fbf9cce6"/>
    <ds:schemaRef ds:uri="ccc50300-c016-41b3-baf7-1f053ea3de5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F987B3-C0BF-4803-A2FD-D64E4C28E5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27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64</cp:revision>
  <cp:lastPrinted>2024-02-08T03:08:07Z</cp:lastPrinted>
  <dcterms:created xsi:type="dcterms:W3CDTF">2022-02-20T16:12:08Z</dcterms:created>
  <dcterms:modified xsi:type="dcterms:W3CDTF">2024-07-03T23:58:31Z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