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527AAFC-822E-464D-A84F-341EDDDAFCA4}"/>
    <pc:docChg chg="modSld">
      <pc:chgData name="奥田陽子" userId="5bf8eb3d-eb6b-4939-b4ac-48d545c81564" providerId="ADAL" clId="{A527AAFC-822E-464D-A84F-341EDDDAFCA4}" dt="2023-11-28T04:22:52.124" v="3" actId="20577"/>
      <pc:docMkLst>
        <pc:docMk/>
      </pc:docMkLst>
      <pc:sldChg chg="modSp mod">
        <pc:chgData name="奥田陽子" userId="5bf8eb3d-eb6b-4939-b4ac-48d545c81564" providerId="ADAL" clId="{A527AAFC-822E-464D-A84F-341EDDDAFCA4}" dt="2023-11-28T04:22:52.124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A527AAFC-822E-464D-A84F-341EDDDAFCA4}" dt="2023-11-28T04:22:52.124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51FE61-619C-4F00-803A-8D3369FE5F44}">
  <ds:schemaRefs>
    <ds:schemaRef ds:uri="aa497eed-f72d-442f-adf5-cc88fbf9cce6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cc50300-c016-41b3-baf7-1f053ea3de53"/>
  </ds:schemaRefs>
</ds:datastoreItem>
</file>

<file path=customXml/itemProps3.xml><?xml version="1.0" encoding="utf-8"?>
<ds:datastoreItem xmlns:ds="http://schemas.openxmlformats.org/officeDocument/2006/customXml" ds:itemID="{724101E3-4F49-4C39-8AF8-C551CDF56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104</cp:revision>
  <dcterms:created xsi:type="dcterms:W3CDTF">2022-02-20T16:12:08Z</dcterms:created>
  <dcterms:modified xsi:type="dcterms:W3CDTF">2024-07-04T00:06:40Z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