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  <pc:spChg chg="mod">
          <ac:chgData name="奥田陽子" userId="5bf8eb3d-eb6b-4939-b4ac-48d545c81564" providerId="ADAL" clId="{DB0E3BD5-3CD4-4128-8665-BD48F6A69D4E}" dt="2023-10-26T04:41:57.356" v="8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  <pc:spChg chg="mod">
          <ac:chgData name="寺田 勝也" userId="8c59538c-4358-4eb0-84dd-2e7cb114f0dc" providerId="ADAL" clId="{4A9075D1-1FD9-48A9-96A1-139473BFC2D8}" dt="2023-08-16T00:51:17.414" v="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  <pc:spChg chg="mod">
          <ac:chgData name="寺田 勝也" userId="8c59538c-4358-4eb0-84dd-2e7cb114f0dc" providerId="ADAL" clId="{7FBB38AC-865A-41CA-A150-4E2B6AFF423E}" dt="2024-02-16T01:29:54.749" v="10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  <pc:spChg chg="mod">
          <ac:chgData name="奥田陽子" userId="5bf8eb3d-eb6b-4939-b4ac-48d545c81564" providerId="ADAL" clId="{A24E8F58-5E9A-4E35-A5E4-91815E3A5125}" dt="2023-11-28T04:41:32.276" v="4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2024/7/4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9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F8E1E-E21D-48C3-8829-58CA2D3BF1AB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ccc50300-c016-41b3-baf7-1f053ea3de53"/>
    <ds:schemaRef ds:uri="aa497eed-f72d-442f-adf5-cc88fbf9cce6"/>
  </ds:schemaRefs>
</ds:datastoreItem>
</file>

<file path=customXml/itemProps2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81</cp:revision>
  <dcterms:created xsi:type="dcterms:W3CDTF">2022-02-20T16:12:08Z</dcterms:created>
  <dcterms:modified xsi:type="dcterms:W3CDTF">2024-07-03T23:59:38Z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