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C0884C3A-07E8-4F3E-B3CF-36A3C97CA1E3}"/>
    <pc:docChg chg="modSld">
      <pc:chgData name="奥田陽子" userId="5bf8eb3d-eb6b-4939-b4ac-48d545c81564" providerId="ADAL" clId="{C0884C3A-07E8-4F3E-B3CF-36A3C97CA1E3}" dt="2023-11-28T04:23:09.451" v="4"/>
      <pc:docMkLst>
        <pc:docMk/>
      </pc:docMkLst>
      <pc:sldChg chg="modSp mod">
        <pc:chgData name="奥田陽子" userId="5bf8eb3d-eb6b-4939-b4ac-48d545c81564" providerId="ADAL" clId="{C0884C3A-07E8-4F3E-B3CF-36A3C97CA1E3}" dt="2023-11-28T04:23:09.451" v="4"/>
        <pc:sldMkLst>
          <pc:docMk/>
          <pc:sldMk cId="1691459842" sldId="270"/>
        </pc:sldMkLst>
        <pc:spChg chg="mod">
          <ac:chgData name="奥田陽子" userId="5bf8eb3d-eb6b-4939-b4ac-48d545c81564" providerId="ADAL" clId="{C0884C3A-07E8-4F3E-B3CF-36A3C97CA1E3}" dt="2023-11-28T04:23:09.451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2D716638-39ED-44D9-84AD-39502D6A5C0A}"/>
    <pc:docChg chg="modSld">
      <pc:chgData name="奥田陽子" userId="5bf8eb3d-eb6b-4939-b4ac-48d545c81564" providerId="ADAL" clId="{2D716638-39ED-44D9-84AD-39502D6A5C0A}" dt="2024-02-08T03:26:00.062" v="0" actId="255"/>
      <pc:docMkLst>
        <pc:docMk/>
      </pc:docMkLst>
      <pc:sldChg chg="modSp mod">
        <pc:chgData name="奥田陽子" userId="5bf8eb3d-eb6b-4939-b4ac-48d545c81564" providerId="ADAL" clId="{2D716638-39ED-44D9-84AD-39502D6A5C0A}" dt="2024-02-08T03:26:00.062" v="0" actId="255"/>
        <pc:sldMkLst>
          <pc:docMk/>
          <pc:sldMk cId="1691459842" sldId="270"/>
        </pc:sldMkLst>
        <pc:spChg chg="mod">
          <ac:chgData name="奥田陽子" userId="5bf8eb3d-eb6b-4939-b4ac-48d545c81564" providerId="ADAL" clId="{2D716638-39ED-44D9-84AD-39502D6A5C0A}" dt="2024-02-08T03:26:00.062" v="0" actId="255"/>
          <ac:spMkLst>
            <pc:docMk/>
            <pc:sldMk cId="1691459842" sldId="270"/>
            <ac:spMk id="25" creationId="{BFCAE63A-0817-B1CE-03DD-B310BEE0AA87}"/>
          </ac:spMkLst>
        </pc:spChg>
      </pc:sldChg>
    </pc:docChg>
  </pc:docChgLst>
  <pc:docChgLst>
    <pc:chgData name="奥田陽子" userId="5bf8eb3d-eb6b-4939-b4ac-48d545c81564" providerId="ADAL" clId="{53163E27-C794-49AA-865F-3EFD389F0D30}"/>
    <pc:docChg chg="modSld">
      <pc:chgData name="奥田陽子" userId="5bf8eb3d-eb6b-4939-b4ac-48d545c81564" providerId="ADAL" clId="{53163E27-C794-49AA-865F-3EFD389F0D30}" dt="2023-10-26T04:37:52.631" v="7" actId="20577"/>
      <pc:docMkLst>
        <pc:docMk/>
      </pc:docMkLst>
      <pc:sldChg chg="modSp mod">
        <pc:chgData name="奥田陽子" userId="5bf8eb3d-eb6b-4939-b4ac-48d545c81564" providerId="ADAL" clId="{53163E27-C794-49AA-865F-3EFD389F0D30}" dt="2023-10-26T04:37:52.631" v="7" actId="20577"/>
        <pc:sldMkLst>
          <pc:docMk/>
          <pc:sldMk cId="1691459842" sldId="270"/>
        </pc:sldMkLst>
        <pc:spChg chg="mod">
          <ac:chgData name="奥田陽子" userId="5bf8eb3d-eb6b-4939-b4ac-48d545c81564" providerId="ADAL" clId="{53163E27-C794-49AA-865F-3EFD389F0D30}" dt="2023-10-26T04:37:52.631" v="7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76A975A9-AF3E-4F7B-9155-028F7853E2EA}"/>
    <pc:docChg chg="modSld">
      <pc:chgData name="寺田 勝也" userId="8c59538c-4358-4eb0-84dd-2e7cb114f0dc" providerId="ADAL" clId="{76A975A9-AF3E-4F7B-9155-028F7853E2EA}" dt="2024-02-16T01:33:36.405" v="8" actId="20577"/>
      <pc:docMkLst>
        <pc:docMk/>
      </pc:docMkLst>
      <pc:sldChg chg="modSp mod">
        <pc:chgData name="寺田 勝也" userId="8c59538c-4358-4eb0-84dd-2e7cb114f0dc" providerId="ADAL" clId="{76A975A9-AF3E-4F7B-9155-028F7853E2EA}" dt="2024-02-16T01:33:36.405" v="8" actId="20577"/>
        <pc:sldMkLst>
          <pc:docMk/>
          <pc:sldMk cId="1691459842" sldId="270"/>
        </pc:sldMkLst>
        <pc:spChg chg="mod">
          <ac:chgData name="寺田 勝也" userId="8c59538c-4358-4eb0-84dd-2e7cb114f0dc" providerId="ADAL" clId="{76A975A9-AF3E-4F7B-9155-028F7853E2EA}" dt="2024-02-16T01:33:36.405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DE096447-0153-4269-B822-0B5701DC18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FF2852-4FE9-4EBC-A2F8-82510C802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9528BC-C4FF-480E-9E79-5DB752AA5785}">
  <ds:schemaRefs>
    <ds:schemaRef ds:uri="http://purl.org/dc/elements/1.1/"/>
    <ds:schemaRef ds:uri="http://schemas.microsoft.com/office/2006/documentManagement/types"/>
    <ds:schemaRef ds:uri="http://www.w3.org/XML/1998/namespace"/>
    <ds:schemaRef ds:uri="aa497eed-f72d-442f-adf5-cc88fbf9cce6"/>
    <ds:schemaRef ds:uri="http://purl.org/dc/dcmitype/"/>
    <ds:schemaRef ds:uri="ccc50300-c016-41b3-baf7-1f053ea3de5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102</cp:revision>
  <dcterms:created xsi:type="dcterms:W3CDTF">2022-02-20T16:12:08Z</dcterms:created>
  <dcterms:modified xsi:type="dcterms:W3CDTF">2024-07-04T00:08:34Z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