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  <pc:sldChg chg="modSp mod">
        <pc:chgData name="寺田 勝也" userId="8c59538c-4358-4eb0-84dd-2e7cb114f0dc" providerId="ADAL" clId="{E9497FC7-B576-49E9-8472-A4278FF3F212}" dt="2024-02-16T01:30:50.595" v="8" actId="20577"/>
        <pc:sldMkLst>
          <pc:docMk/>
          <pc:sldMk cId="197685522" sldId="263"/>
        </pc:sldMkLst>
        <pc:spChg chg="mod">
          <ac:chgData name="寺田 勝也" userId="8c59538c-4358-4eb0-84dd-2e7cb114f0dc" providerId="ADAL" clId="{E9497FC7-B576-49E9-8472-A4278FF3F212}" dt="2024-02-16T01:30:50.595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-24875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ccc50300-c016-41b3-baf7-1f053ea3de5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102</cp:revision>
  <dcterms:created xsi:type="dcterms:W3CDTF">2022-02-20T16:12:08Z</dcterms:created>
  <dcterms:modified xsi:type="dcterms:W3CDTF">2024-07-04T00:06:17Z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